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83" r:id="rId5"/>
    <p:sldId id="266" r:id="rId6"/>
    <p:sldId id="267" r:id="rId7"/>
    <p:sldId id="269" r:id="rId8"/>
    <p:sldId id="274" r:id="rId9"/>
    <p:sldId id="259" r:id="rId10"/>
    <p:sldId id="264" r:id="rId11"/>
    <p:sldId id="271" r:id="rId12"/>
    <p:sldId id="268" r:id="rId13"/>
    <p:sldId id="276" r:id="rId14"/>
    <p:sldId id="270" r:id="rId15"/>
    <p:sldId id="260" r:id="rId16"/>
    <p:sldId id="263" r:id="rId17"/>
    <p:sldId id="272" r:id="rId18"/>
    <p:sldId id="273" r:id="rId19"/>
    <p:sldId id="277" r:id="rId20"/>
    <p:sldId id="275" r:id="rId21"/>
    <p:sldId id="261" r:id="rId22"/>
    <p:sldId id="278" r:id="rId23"/>
    <p:sldId id="279" r:id="rId24"/>
    <p:sldId id="280" r:id="rId25"/>
    <p:sldId id="282" r:id="rId26"/>
    <p:sldId id="281" r:id="rId27"/>
    <p:sldId id="262" r:id="rId28"/>
    <p:sldId id="284" r:id="rId29"/>
  </p:sldIdLst>
  <p:sldSz cx="12192000" cy="6858000"/>
  <p:notesSz cx="6858000" cy="9144000"/>
  <p:embeddedFontLst>
    <p:embeddedFont>
      <p:font typeface="Georgia" panose="02040502050405020303" pitchFamily="18" charset="0"/>
      <p:regular r:id="rId30"/>
      <p:bold r:id="rId31"/>
      <p:italic r:id="rId32"/>
      <p:boldItalic r:id="rId33"/>
    </p:embeddedFont>
    <p:embeddedFont>
      <p:font typeface="方正姚体" panose="02010601030101010101" pitchFamily="2" charset="-122"/>
      <p:regular r:id="rId34"/>
    </p:embeddedFont>
    <p:embeddedFont>
      <p:font typeface="等线" panose="02010600030101010101" pitchFamily="2" charset="-122"/>
      <p:regular r:id="rId35"/>
      <p:bold r:id="rId36"/>
    </p:embeddedFont>
    <p:embeddedFont>
      <p:font typeface="Source Sans Pro" panose="020B0503030403020204" pitchFamily="34" charset="0"/>
      <p:regular r:id="rId37"/>
      <p:bold r:id="rId38"/>
      <p:italic r:id="rId39"/>
      <p:boldItalic r:id="rId40"/>
    </p:embeddedFont>
    <p:embeddedFont>
      <p:font typeface="微软雅黑" panose="020B0503020204020204" pitchFamily="34" charset="-122"/>
      <p:regular r:id="rId41"/>
      <p:bold r:id="rId4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F2"/>
    <a:srgbClr val="0070C0"/>
    <a:srgbClr val="E6E6E6"/>
    <a:srgbClr val="B4B4B4"/>
    <a:srgbClr val="A5A5A5"/>
    <a:srgbClr val="FCFEFF"/>
    <a:srgbClr val="DFDF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224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5437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941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72C4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98" b="21387"/>
          <a:stretch/>
        </p:blipFill>
        <p:spPr>
          <a:xfrm>
            <a:off x="0" y="1014998"/>
            <a:ext cx="12192000" cy="3086100"/>
          </a:xfrm>
          <a:prstGeom prst="rect">
            <a:avLst/>
          </a:prstGeom>
        </p:spPr>
      </p:pic>
      <p:sp>
        <p:nvSpPr>
          <p:cNvPr id="15" name="出自【趣你的PPT】(微信:qunideppt)：最优质的PPT资源库"/>
          <p:cNvSpPr/>
          <p:nvPr/>
        </p:nvSpPr>
        <p:spPr>
          <a:xfrm>
            <a:off x="0" y="3967234"/>
            <a:ext cx="12192000" cy="208160"/>
          </a:xfrm>
          <a:prstGeom prst="rect">
            <a:avLst/>
          </a:prstGeom>
          <a:gradFill>
            <a:gsLst>
              <a:gs pos="47000">
                <a:srgbClr val="0D5A9F"/>
              </a:gs>
              <a:gs pos="25000">
                <a:srgbClr val="21A2D7"/>
              </a:gs>
              <a:gs pos="0">
                <a:srgbClr val="9FD5F4"/>
              </a:gs>
            </a:gsLst>
            <a:lin ang="132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0" y="1014998"/>
            <a:ext cx="12192000" cy="45719"/>
          </a:xfrm>
          <a:prstGeom prst="rect">
            <a:avLst/>
          </a:prstGeom>
          <a:gradFill>
            <a:gsLst>
              <a:gs pos="47000">
                <a:srgbClr val="0D5A9F"/>
              </a:gs>
              <a:gs pos="25000">
                <a:srgbClr val="21A2D7"/>
              </a:gs>
              <a:gs pos="0">
                <a:srgbClr val="9FD5F4"/>
              </a:gs>
            </a:gsLst>
            <a:lin ang="132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240196" y="4552197"/>
            <a:ext cx="5161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0094CB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商业创业</a:t>
            </a:r>
            <a:r>
              <a:rPr kumimoji="0" lang="zh-CN" altLang="en-US" sz="5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计划书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7316383" y="5513627"/>
            <a:ext cx="2970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ADD YOUR TITLE HERE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677024" y="5932787"/>
            <a:ext cx="2249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lvl="0"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</a:t>
            </a:r>
            <a:r>
              <a:rPr lang="zh-CN" altLang="en-US" b="1" kern="0" dirty="0">
                <a:solidFill>
                  <a:prstClr val="white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：趣你的</a:t>
            </a:r>
            <a:r>
              <a:rPr lang="en-US" altLang="zh-CN" b="1" kern="0" dirty="0">
                <a:solidFill>
                  <a:prstClr val="white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2" name="出自【趣你的PPT】(微信:qunideppt)：最优质的PPT资源库"/>
          <p:cNvCxnSpPr/>
          <p:nvPr/>
        </p:nvCxnSpPr>
        <p:spPr>
          <a:xfrm flipH="1">
            <a:off x="6381750" y="5713682"/>
            <a:ext cx="648883" cy="0"/>
          </a:xfrm>
          <a:prstGeom prst="line">
            <a:avLst/>
          </a:prstGeom>
          <a:noFill/>
          <a:ln w="63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  <p:cxnSp>
        <p:nvCxnSpPr>
          <p:cNvPr id="23" name="出自【趣你的PPT】(微信:qunideppt)：最优质的PPT资源库"/>
          <p:cNvCxnSpPr/>
          <p:nvPr/>
        </p:nvCxnSpPr>
        <p:spPr>
          <a:xfrm flipH="1">
            <a:off x="10410825" y="5713682"/>
            <a:ext cx="648883" cy="0"/>
          </a:xfrm>
          <a:prstGeom prst="line">
            <a:avLst/>
          </a:prstGeom>
          <a:noFill/>
          <a:ln w="63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757714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 rot="10800000">
            <a:off x="4855487" y="3566137"/>
            <a:ext cx="1215944" cy="1215945"/>
          </a:xfrm>
          <a:prstGeom prst="teardrop">
            <a:avLst>
              <a:gd name="adj" fmla="val 2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5019911" y="3983086"/>
            <a:ext cx="691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FFFFFF"/>
                </a:solidFill>
                <a:latin typeface="微软雅黑" panose="020B0503020204020204" pitchFamily="34" charset="-122"/>
                <a:ea typeface="方正姚体" panose="02010601030101010101" pitchFamily="2" charset="-122"/>
                <a:sym typeface="微软雅黑" panose="020B0503020204020204" pitchFamily="34" charset="-122"/>
              </a:rPr>
              <a:t>02</a:t>
            </a:r>
            <a:endParaRPr lang="zh-CN" altLang="en-US" sz="3200" b="1" dirty="0">
              <a:solidFill>
                <a:srgbClr val="FFFFFF"/>
              </a:solidFill>
              <a:latin typeface="微软雅黑" panose="020B0503020204020204" pitchFamily="34" charset="-122"/>
              <a:ea typeface="方正姚体" panose="02010601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16200000">
            <a:off x="4855488" y="2350193"/>
            <a:ext cx="1215945" cy="1215944"/>
          </a:xfrm>
          <a:prstGeom prst="teardrop">
            <a:avLst>
              <a:gd name="adj" fmla="val 2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019913" y="2495509"/>
            <a:ext cx="691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FFFFFF"/>
                </a:solidFill>
                <a:latin typeface="微软雅黑" panose="020B0503020204020204" pitchFamily="34" charset="-122"/>
                <a:ea typeface="方正姚体" panose="02010601030101010101" pitchFamily="2" charset="-122"/>
                <a:sym typeface="微软雅黑" panose="020B0503020204020204" pitchFamily="34" charset="-122"/>
              </a:rPr>
              <a:t>01</a:t>
            </a:r>
            <a:endParaRPr lang="zh-CN" altLang="en-US" sz="3200" b="1" dirty="0">
              <a:solidFill>
                <a:srgbClr val="FFFFFF"/>
              </a:solidFill>
              <a:latin typeface="微软雅黑" panose="020B0503020204020204" pitchFamily="34" charset="-122"/>
              <a:ea typeface="方正姚体" panose="02010601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6097673" y="2350193"/>
            <a:ext cx="1215944" cy="1215945"/>
          </a:xfrm>
          <a:prstGeom prst="teardrop">
            <a:avLst>
              <a:gd name="adj" fmla="val 2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504758" y="2495509"/>
            <a:ext cx="691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FFFFFF"/>
                </a:solidFill>
                <a:latin typeface="微软雅黑" panose="020B0503020204020204" pitchFamily="34" charset="-122"/>
                <a:ea typeface="方正姚体" panose="02010601030101010101" pitchFamily="2" charset="-122"/>
                <a:sym typeface="微软雅黑" panose="020B0503020204020204" pitchFamily="34" charset="-122"/>
              </a:rPr>
              <a:t>03</a:t>
            </a:r>
            <a:endParaRPr lang="zh-CN" altLang="en-US" sz="3200" b="1" dirty="0">
              <a:solidFill>
                <a:srgbClr val="FFFFFF"/>
              </a:solidFill>
              <a:latin typeface="微软雅黑" panose="020B0503020204020204" pitchFamily="34" charset="-122"/>
              <a:ea typeface="方正姚体" panose="02010601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5400000">
            <a:off x="6097673" y="3566137"/>
            <a:ext cx="1215945" cy="1215944"/>
          </a:xfrm>
          <a:prstGeom prst="teardrop">
            <a:avLst>
              <a:gd name="adj" fmla="val 2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504758" y="3983541"/>
            <a:ext cx="691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FFFFFF"/>
                </a:solidFill>
                <a:latin typeface="微软雅黑" panose="020B0503020204020204" pitchFamily="34" charset="-122"/>
                <a:ea typeface="方正姚体" panose="02010601030101010101" pitchFamily="2" charset="-122"/>
                <a:sym typeface="微软雅黑" panose="020B0503020204020204" pitchFamily="34" charset="-122"/>
              </a:rPr>
              <a:t>04</a:t>
            </a:r>
            <a:endParaRPr lang="zh-CN" altLang="en-US" sz="3200" b="1" dirty="0">
              <a:solidFill>
                <a:srgbClr val="FFFFFF"/>
              </a:solidFill>
              <a:latin typeface="微软雅黑" panose="020B0503020204020204" pitchFamily="34" charset="-122"/>
              <a:ea typeface="方正姚体" panose="0201060103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5365520" y="2784614"/>
            <a:ext cx="1484847" cy="1484845"/>
          </a:xfrm>
          <a:prstGeom prst="ellipse">
            <a:avLst/>
          </a:prstGeom>
          <a:solidFill>
            <a:srgbClr val="FCFCFC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5562088" y="2981182"/>
            <a:ext cx="1091711" cy="1091711"/>
          </a:xfrm>
          <a:prstGeom prst="ellipse">
            <a:avLst/>
          </a:prstGeom>
          <a:solidFill>
            <a:srgbClr val="FFFFFF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5766322" y="3185416"/>
            <a:ext cx="683240" cy="68324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5929226" y="3344220"/>
            <a:ext cx="350522" cy="386092"/>
          </a:xfrm>
          <a:custGeom>
            <a:avLst/>
            <a:gdLst>
              <a:gd name="T0" fmla="*/ 0 w 138"/>
              <a:gd name="T1" fmla="*/ 63 h 152"/>
              <a:gd name="T2" fmla="*/ 0 w 138"/>
              <a:gd name="T3" fmla="*/ 144 h 152"/>
              <a:gd name="T4" fmla="*/ 4 w 138"/>
              <a:gd name="T5" fmla="*/ 150 h 152"/>
              <a:gd name="T6" fmla="*/ 9 w 138"/>
              <a:gd name="T7" fmla="*/ 152 h 152"/>
              <a:gd name="T8" fmla="*/ 46 w 138"/>
              <a:gd name="T9" fmla="*/ 152 h 152"/>
              <a:gd name="T10" fmla="*/ 49 w 138"/>
              <a:gd name="T11" fmla="*/ 150 h 152"/>
              <a:gd name="T12" fmla="*/ 51 w 138"/>
              <a:gd name="T13" fmla="*/ 147 h 152"/>
              <a:gd name="T14" fmla="*/ 51 w 138"/>
              <a:gd name="T15" fmla="*/ 108 h 152"/>
              <a:gd name="T16" fmla="*/ 88 w 138"/>
              <a:gd name="T17" fmla="*/ 108 h 152"/>
              <a:gd name="T18" fmla="*/ 88 w 138"/>
              <a:gd name="T19" fmla="*/ 147 h 152"/>
              <a:gd name="T20" fmla="*/ 89 w 138"/>
              <a:gd name="T21" fmla="*/ 150 h 152"/>
              <a:gd name="T22" fmla="*/ 92 w 138"/>
              <a:gd name="T23" fmla="*/ 152 h 152"/>
              <a:gd name="T24" fmla="*/ 129 w 138"/>
              <a:gd name="T25" fmla="*/ 152 h 152"/>
              <a:gd name="T26" fmla="*/ 135 w 138"/>
              <a:gd name="T27" fmla="*/ 150 h 152"/>
              <a:gd name="T28" fmla="*/ 138 w 138"/>
              <a:gd name="T29" fmla="*/ 144 h 152"/>
              <a:gd name="T30" fmla="*/ 138 w 138"/>
              <a:gd name="T31" fmla="*/ 63 h 152"/>
              <a:gd name="T32" fmla="*/ 69 w 138"/>
              <a:gd name="T33" fmla="*/ 0 h 152"/>
              <a:gd name="T34" fmla="*/ 0 w 138"/>
              <a:gd name="T35" fmla="*/ 6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8" h="152">
                <a:moveTo>
                  <a:pt x="0" y="63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8"/>
                  <a:pt x="2" y="150"/>
                  <a:pt x="4" y="150"/>
                </a:cubicBezTo>
                <a:cubicBezTo>
                  <a:pt x="5" y="151"/>
                  <a:pt x="7" y="152"/>
                  <a:pt x="9" y="152"/>
                </a:cubicBezTo>
                <a:cubicBezTo>
                  <a:pt x="46" y="152"/>
                  <a:pt x="46" y="152"/>
                  <a:pt x="46" y="152"/>
                </a:cubicBezTo>
                <a:cubicBezTo>
                  <a:pt x="47" y="152"/>
                  <a:pt x="49" y="151"/>
                  <a:pt x="49" y="150"/>
                </a:cubicBezTo>
                <a:cubicBezTo>
                  <a:pt x="50" y="150"/>
                  <a:pt x="51" y="148"/>
                  <a:pt x="51" y="147"/>
                </a:cubicBezTo>
                <a:cubicBezTo>
                  <a:pt x="51" y="108"/>
                  <a:pt x="51" y="108"/>
                  <a:pt x="51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47"/>
                  <a:pt x="88" y="147"/>
                  <a:pt x="88" y="147"/>
                </a:cubicBezTo>
                <a:cubicBezTo>
                  <a:pt x="88" y="148"/>
                  <a:pt x="88" y="150"/>
                  <a:pt x="89" y="150"/>
                </a:cubicBezTo>
                <a:cubicBezTo>
                  <a:pt x="90" y="151"/>
                  <a:pt x="91" y="152"/>
                  <a:pt x="92" y="152"/>
                </a:cubicBezTo>
                <a:cubicBezTo>
                  <a:pt x="129" y="152"/>
                  <a:pt x="129" y="152"/>
                  <a:pt x="129" y="152"/>
                </a:cubicBezTo>
                <a:cubicBezTo>
                  <a:pt x="131" y="152"/>
                  <a:pt x="133" y="151"/>
                  <a:pt x="135" y="150"/>
                </a:cubicBezTo>
                <a:cubicBezTo>
                  <a:pt x="136" y="150"/>
                  <a:pt x="138" y="148"/>
                  <a:pt x="138" y="144"/>
                </a:cubicBezTo>
                <a:cubicBezTo>
                  <a:pt x="138" y="63"/>
                  <a:pt x="138" y="63"/>
                  <a:pt x="138" y="63"/>
                </a:cubicBezTo>
                <a:cubicBezTo>
                  <a:pt x="69" y="0"/>
                  <a:pt x="69" y="0"/>
                  <a:pt x="69" y="0"/>
                </a:cubicBezTo>
                <a:lnTo>
                  <a:pt x="0" y="63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5845486" y="3232320"/>
            <a:ext cx="518372" cy="277156"/>
          </a:xfrm>
          <a:custGeom>
            <a:avLst/>
            <a:gdLst>
              <a:gd name="T0" fmla="*/ 198 w 204"/>
              <a:gd name="T1" fmla="*/ 85 h 109"/>
              <a:gd name="T2" fmla="*/ 166 w 204"/>
              <a:gd name="T3" fmla="*/ 55 h 109"/>
              <a:gd name="T4" fmla="*/ 166 w 204"/>
              <a:gd name="T5" fmla="*/ 9 h 109"/>
              <a:gd name="T6" fmla="*/ 161 w 204"/>
              <a:gd name="T7" fmla="*/ 4 h 109"/>
              <a:gd name="T8" fmla="*/ 149 w 204"/>
              <a:gd name="T9" fmla="*/ 4 h 109"/>
              <a:gd name="T10" fmla="*/ 144 w 204"/>
              <a:gd name="T11" fmla="*/ 9 h 109"/>
              <a:gd name="T12" fmla="*/ 144 w 204"/>
              <a:gd name="T13" fmla="*/ 35 h 109"/>
              <a:gd name="T14" fmla="*/ 111 w 204"/>
              <a:gd name="T15" fmla="*/ 5 h 109"/>
              <a:gd name="T16" fmla="*/ 93 w 204"/>
              <a:gd name="T17" fmla="*/ 5 h 109"/>
              <a:gd name="T18" fmla="*/ 6 w 204"/>
              <a:gd name="T19" fmla="*/ 85 h 109"/>
              <a:gd name="T20" fmla="*/ 5 w 204"/>
              <a:gd name="T21" fmla="*/ 103 h 109"/>
              <a:gd name="T22" fmla="*/ 5 w 204"/>
              <a:gd name="T23" fmla="*/ 103 h 109"/>
              <a:gd name="T24" fmla="*/ 15 w 204"/>
              <a:gd name="T25" fmla="*/ 107 h 109"/>
              <a:gd name="T26" fmla="*/ 24 w 204"/>
              <a:gd name="T27" fmla="*/ 104 h 109"/>
              <a:gd name="T28" fmla="*/ 102 w 204"/>
              <a:gd name="T29" fmla="*/ 32 h 109"/>
              <a:gd name="T30" fmla="*/ 181 w 204"/>
              <a:gd name="T31" fmla="*/ 104 h 109"/>
              <a:gd name="T32" fmla="*/ 199 w 204"/>
              <a:gd name="T33" fmla="*/ 103 h 109"/>
              <a:gd name="T34" fmla="*/ 198 w 204"/>
              <a:gd name="T35" fmla="*/ 85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4" h="109">
                <a:moveTo>
                  <a:pt x="198" y="85"/>
                </a:moveTo>
                <a:cubicBezTo>
                  <a:pt x="166" y="55"/>
                  <a:pt x="166" y="55"/>
                  <a:pt x="166" y="55"/>
                </a:cubicBezTo>
                <a:cubicBezTo>
                  <a:pt x="166" y="9"/>
                  <a:pt x="166" y="9"/>
                  <a:pt x="166" y="9"/>
                </a:cubicBezTo>
                <a:cubicBezTo>
                  <a:pt x="166" y="7"/>
                  <a:pt x="164" y="4"/>
                  <a:pt x="161" y="4"/>
                </a:cubicBezTo>
                <a:cubicBezTo>
                  <a:pt x="149" y="4"/>
                  <a:pt x="149" y="4"/>
                  <a:pt x="149" y="4"/>
                </a:cubicBezTo>
                <a:cubicBezTo>
                  <a:pt x="146" y="4"/>
                  <a:pt x="144" y="7"/>
                  <a:pt x="144" y="9"/>
                </a:cubicBezTo>
                <a:cubicBezTo>
                  <a:pt x="144" y="35"/>
                  <a:pt x="144" y="35"/>
                  <a:pt x="144" y="35"/>
                </a:cubicBezTo>
                <a:cubicBezTo>
                  <a:pt x="111" y="5"/>
                  <a:pt x="111" y="5"/>
                  <a:pt x="111" y="5"/>
                </a:cubicBezTo>
                <a:cubicBezTo>
                  <a:pt x="106" y="0"/>
                  <a:pt x="98" y="0"/>
                  <a:pt x="93" y="5"/>
                </a:cubicBezTo>
                <a:cubicBezTo>
                  <a:pt x="6" y="85"/>
                  <a:pt x="6" y="85"/>
                  <a:pt x="6" y="85"/>
                </a:cubicBezTo>
                <a:cubicBezTo>
                  <a:pt x="1" y="90"/>
                  <a:pt x="0" y="98"/>
                  <a:pt x="5" y="103"/>
                </a:cubicBezTo>
                <a:cubicBezTo>
                  <a:pt x="5" y="103"/>
                  <a:pt x="5" y="103"/>
                  <a:pt x="5" y="103"/>
                </a:cubicBezTo>
                <a:cubicBezTo>
                  <a:pt x="8" y="106"/>
                  <a:pt x="11" y="107"/>
                  <a:pt x="15" y="107"/>
                </a:cubicBezTo>
                <a:cubicBezTo>
                  <a:pt x="18" y="107"/>
                  <a:pt x="21" y="106"/>
                  <a:pt x="24" y="104"/>
                </a:cubicBezTo>
                <a:cubicBezTo>
                  <a:pt x="102" y="32"/>
                  <a:pt x="102" y="32"/>
                  <a:pt x="102" y="32"/>
                </a:cubicBezTo>
                <a:cubicBezTo>
                  <a:pt x="181" y="104"/>
                  <a:pt x="181" y="104"/>
                  <a:pt x="181" y="104"/>
                </a:cubicBezTo>
                <a:cubicBezTo>
                  <a:pt x="186" y="109"/>
                  <a:pt x="194" y="108"/>
                  <a:pt x="199" y="103"/>
                </a:cubicBezTo>
                <a:cubicBezTo>
                  <a:pt x="204" y="98"/>
                  <a:pt x="204" y="90"/>
                  <a:pt x="198" y="8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6" name="出自【趣你的PPT】(微信:qunideppt)：最优质的PPT资源库"/>
          <p:cNvCxnSpPr>
            <a:cxnSpLocks/>
          </p:cNvCxnSpPr>
          <p:nvPr/>
        </p:nvCxnSpPr>
        <p:spPr>
          <a:xfrm>
            <a:off x="4121482" y="1939394"/>
            <a:ext cx="0" cy="1357129"/>
          </a:xfrm>
          <a:prstGeom prst="line">
            <a:avLst/>
          </a:prstGeom>
          <a:ln w="19050">
            <a:solidFill>
              <a:srgbClr val="DFDFD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出自【趣你的PPT】(微信:qunideppt)：最优质的PPT资源库"/>
          <p:cNvCxnSpPr>
            <a:cxnSpLocks/>
          </p:cNvCxnSpPr>
          <p:nvPr/>
        </p:nvCxnSpPr>
        <p:spPr>
          <a:xfrm>
            <a:off x="4121482" y="4008517"/>
            <a:ext cx="0" cy="1357129"/>
          </a:xfrm>
          <a:prstGeom prst="line">
            <a:avLst/>
          </a:prstGeom>
          <a:ln w="19050">
            <a:solidFill>
              <a:srgbClr val="DFDFD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出自【趣你的PPT】(微信:qunideppt)：最优质的PPT资源库"/>
          <p:cNvCxnSpPr>
            <a:cxnSpLocks/>
          </p:cNvCxnSpPr>
          <p:nvPr/>
        </p:nvCxnSpPr>
        <p:spPr>
          <a:xfrm>
            <a:off x="8070519" y="1939394"/>
            <a:ext cx="0" cy="1357129"/>
          </a:xfrm>
          <a:prstGeom prst="line">
            <a:avLst/>
          </a:prstGeom>
          <a:ln w="19050">
            <a:solidFill>
              <a:srgbClr val="DFDFD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出自【趣你的PPT】(微信:qunideppt)：最优质的PPT资源库"/>
          <p:cNvCxnSpPr>
            <a:cxnSpLocks/>
          </p:cNvCxnSpPr>
          <p:nvPr/>
        </p:nvCxnSpPr>
        <p:spPr>
          <a:xfrm>
            <a:off x="8070519" y="4008517"/>
            <a:ext cx="0" cy="1357129"/>
          </a:xfrm>
          <a:prstGeom prst="line">
            <a:avLst/>
          </a:prstGeom>
          <a:ln w="19050">
            <a:solidFill>
              <a:srgbClr val="DFDFD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出自【趣你的PPT】(微信:qunideppt)：最优质的PPT资源库"/>
          <p:cNvSpPr txBox="1"/>
          <p:nvPr/>
        </p:nvSpPr>
        <p:spPr>
          <a:xfrm>
            <a:off x="8174053" y="2327396"/>
            <a:ext cx="1593352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178134" y="2649397"/>
            <a:ext cx="2871086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174053" y="4291583"/>
            <a:ext cx="1593352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178134" y="4613584"/>
            <a:ext cx="2871086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330266" y="2327396"/>
            <a:ext cx="1593352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052532" y="2649397"/>
            <a:ext cx="2871086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2330266" y="4291583"/>
            <a:ext cx="1593352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052532" y="4613584"/>
            <a:ext cx="2871086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2878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>
            <a:off x="3704494" y="1576874"/>
            <a:ext cx="4735019" cy="136019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3704494" y="3083471"/>
            <a:ext cx="4735019" cy="136019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3704494" y="4628858"/>
            <a:ext cx="4735019" cy="136019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7520790" y="3626742"/>
            <a:ext cx="569606" cy="515357"/>
          </a:xfrm>
          <a:custGeom>
            <a:avLst/>
            <a:gdLst>
              <a:gd name="T0" fmla="*/ 89 w 89"/>
              <a:gd name="T1" fmla="*/ 33 h 81"/>
              <a:gd name="T2" fmla="*/ 43 w 89"/>
              <a:gd name="T3" fmla="*/ 0 h 81"/>
              <a:gd name="T4" fmla="*/ 40 w 89"/>
              <a:gd name="T5" fmla="*/ 1 h 81"/>
              <a:gd name="T6" fmla="*/ 43 w 89"/>
              <a:gd name="T7" fmla="*/ 11 h 81"/>
              <a:gd name="T8" fmla="*/ 0 w 89"/>
              <a:gd name="T9" fmla="*/ 44 h 81"/>
              <a:gd name="T10" fmla="*/ 0 w 89"/>
              <a:gd name="T11" fmla="*/ 44 h 81"/>
              <a:gd name="T12" fmla="*/ 40 w 89"/>
              <a:gd name="T13" fmla="*/ 65 h 81"/>
              <a:gd name="T14" fmla="*/ 74 w 89"/>
              <a:gd name="T15" fmla="*/ 81 h 81"/>
              <a:gd name="T16" fmla="*/ 64 w 89"/>
              <a:gd name="T17" fmla="*/ 62 h 81"/>
              <a:gd name="T18" fmla="*/ 89 w 89"/>
              <a:gd name="T19" fmla="*/ 33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9" h="81">
                <a:moveTo>
                  <a:pt x="89" y="33"/>
                </a:moveTo>
                <a:cubicBezTo>
                  <a:pt x="89" y="15"/>
                  <a:pt x="68" y="0"/>
                  <a:pt x="43" y="0"/>
                </a:cubicBezTo>
                <a:cubicBezTo>
                  <a:pt x="42" y="0"/>
                  <a:pt x="41" y="1"/>
                  <a:pt x="40" y="1"/>
                </a:cubicBezTo>
                <a:cubicBezTo>
                  <a:pt x="42" y="4"/>
                  <a:pt x="43" y="8"/>
                  <a:pt x="43" y="11"/>
                </a:cubicBezTo>
                <a:cubicBezTo>
                  <a:pt x="43" y="29"/>
                  <a:pt x="24" y="43"/>
                  <a:pt x="0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6" y="56"/>
                  <a:pt x="21" y="64"/>
                  <a:pt x="40" y="65"/>
                </a:cubicBezTo>
                <a:cubicBezTo>
                  <a:pt x="53" y="75"/>
                  <a:pt x="74" y="81"/>
                  <a:pt x="74" y="81"/>
                </a:cubicBezTo>
                <a:cubicBezTo>
                  <a:pt x="64" y="72"/>
                  <a:pt x="63" y="65"/>
                  <a:pt x="64" y="62"/>
                </a:cubicBezTo>
                <a:cubicBezTo>
                  <a:pt x="79" y="56"/>
                  <a:pt x="89" y="46"/>
                  <a:pt x="89" y="3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7175926" y="3463998"/>
            <a:ext cx="588979" cy="511481"/>
          </a:xfrm>
          <a:custGeom>
            <a:avLst/>
            <a:gdLst>
              <a:gd name="T0" fmla="*/ 89 w 92"/>
              <a:gd name="T1" fmla="*/ 21 h 80"/>
              <a:gd name="T2" fmla="*/ 46 w 92"/>
              <a:gd name="T3" fmla="*/ 0 h 80"/>
              <a:gd name="T4" fmla="*/ 0 w 92"/>
              <a:gd name="T5" fmla="*/ 32 h 80"/>
              <a:gd name="T6" fmla="*/ 25 w 92"/>
              <a:gd name="T7" fmla="*/ 61 h 80"/>
              <a:gd name="T8" fmla="*/ 14 w 92"/>
              <a:gd name="T9" fmla="*/ 80 h 80"/>
              <a:gd name="T10" fmla="*/ 48 w 92"/>
              <a:gd name="T11" fmla="*/ 65 h 80"/>
              <a:gd name="T12" fmla="*/ 49 w 92"/>
              <a:gd name="T13" fmla="*/ 64 h 80"/>
              <a:gd name="T14" fmla="*/ 92 w 92"/>
              <a:gd name="T15" fmla="*/ 32 h 80"/>
              <a:gd name="T16" fmla="*/ 89 w 92"/>
              <a:gd name="T17" fmla="*/ 21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2" h="80">
                <a:moveTo>
                  <a:pt x="89" y="21"/>
                </a:moveTo>
                <a:cubicBezTo>
                  <a:pt x="83" y="9"/>
                  <a:pt x="66" y="0"/>
                  <a:pt x="46" y="0"/>
                </a:cubicBezTo>
                <a:cubicBezTo>
                  <a:pt x="20" y="0"/>
                  <a:pt x="0" y="14"/>
                  <a:pt x="0" y="32"/>
                </a:cubicBezTo>
                <a:cubicBezTo>
                  <a:pt x="0" y="45"/>
                  <a:pt x="10" y="56"/>
                  <a:pt x="25" y="61"/>
                </a:cubicBezTo>
                <a:cubicBezTo>
                  <a:pt x="26" y="65"/>
                  <a:pt x="25" y="71"/>
                  <a:pt x="14" y="80"/>
                </a:cubicBezTo>
                <a:cubicBezTo>
                  <a:pt x="14" y="80"/>
                  <a:pt x="36" y="75"/>
                  <a:pt x="48" y="65"/>
                </a:cubicBezTo>
                <a:cubicBezTo>
                  <a:pt x="49" y="64"/>
                  <a:pt x="49" y="64"/>
                  <a:pt x="49" y="64"/>
                </a:cubicBezTo>
                <a:cubicBezTo>
                  <a:pt x="73" y="63"/>
                  <a:pt x="92" y="49"/>
                  <a:pt x="92" y="32"/>
                </a:cubicBezTo>
                <a:cubicBezTo>
                  <a:pt x="92" y="28"/>
                  <a:pt x="91" y="25"/>
                  <a:pt x="89" y="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16600" y="4931896"/>
            <a:ext cx="768808" cy="754115"/>
          </a:xfrm>
          <a:custGeom>
            <a:avLst/>
            <a:gdLst>
              <a:gd name="T0" fmla="*/ 82 w 95"/>
              <a:gd name="T1" fmla="*/ 58 h 93"/>
              <a:gd name="T2" fmla="*/ 95 w 95"/>
              <a:gd name="T3" fmla="*/ 52 h 93"/>
              <a:gd name="T4" fmla="*/ 95 w 95"/>
              <a:gd name="T5" fmla="*/ 42 h 93"/>
              <a:gd name="T6" fmla="*/ 82 w 95"/>
              <a:gd name="T7" fmla="*/ 36 h 93"/>
              <a:gd name="T8" fmla="*/ 79 w 95"/>
              <a:gd name="T9" fmla="*/ 31 h 93"/>
              <a:gd name="T10" fmla="*/ 84 w 95"/>
              <a:gd name="T11" fmla="*/ 18 h 93"/>
              <a:gd name="T12" fmla="*/ 77 w 95"/>
              <a:gd name="T13" fmla="*/ 10 h 93"/>
              <a:gd name="T14" fmla="*/ 64 w 95"/>
              <a:gd name="T15" fmla="*/ 16 h 93"/>
              <a:gd name="T16" fmla="*/ 58 w 95"/>
              <a:gd name="T17" fmla="*/ 13 h 93"/>
              <a:gd name="T18" fmla="*/ 52 w 95"/>
              <a:gd name="T19" fmla="*/ 0 h 93"/>
              <a:gd name="T20" fmla="*/ 42 w 95"/>
              <a:gd name="T21" fmla="*/ 0 h 93"/>
              <a:gd name="T22" fmla="*/ 36 w 95"/>
              <a:gd name="T23" fmla="*/ 13 h 93"/>
              <a:gd name="T24" fmla="*/ 31 w 95"/>
              <a:gd name="T25" fmla="*/ 16 h 93"/>
              <a:gd name="T26" fmla="*/ 17 w 95"/>
              <a:gd name="T27" fmla="*/ 11 h 93"/>
              <a:gd name="T28" fmla="*/ 10 w 95"/>
              <a:gd name="T29" fmla="*/ 18 h 93"/>
              <a:gd name="T30" fmla="*/ 15 w 95"/>
              <a:gd name="T31" fmla="*/ 31 h 93"/>
              <a:gd name="T32" fmla="*/ 13 w 95"/>
              <a:gd name="T33" fmla="*/ 36 h 93"/>
              <a:gd name="T34" fmla="*/ 0 w 95"/>
              <a:gd name="T35" fmla="*/ 42 h 93"/>
              <a:gd name="T36" fmla="*/ 0 w 95"/>
              <a:gd name="T37" fmla="*/ 52 h 93"/>
              <a:gd name="T38" fmla="*/ 13 w 95"/>
              <a:gd name="T39" fmla="*/ 58 h 93"/>
              <a:gd name="T40" fmla="*/ 15 w 95"/>
              <a:gd name="T41" fmla="*/ 63 h 93"/>
              <a:gd name="T42" fmla="*/ 10 w 95"/>
              <a:gd name="T43" fmla="*/ 76 h 93"/>
              <a:gd name="T44" fmla="*/ 18 w 95"/>
              <a:gd name="T45" fmla="*/ 84 h 93"/>
              <a:gd name="T46" fmla="*/ 31 w 95"/>
              <a:gd name="T47" fmla="*/ 78 h 93"/>
              <a:gd name="T48" fmla="*/ 37 w 95"/>
              <a:gd name="T49" fmla="*/ 81 h 93"/>
              <a:gd name="T50" fmla="*/ 42 w 95"/>
              <a:gd name="T51" fmla="*/ 93 h 93"/>
              <a:gd name="T52" fmla="*/ 53 w 95"/>
              <a:gd name="T53" fmla="*/ 93 h 93"/>
              <a:gd name="T54" fmla="*/ 58 w 95"/>
              <a:gd name="T55" fmla="*/ 81 h 93"/>
              <a:gd name="T56" fmla="*/ 64 w 95"/>
              <a:gd name="T57" fmla="*/ 78 h 93"/>
              <a:gd name="T58" fmla="*/ 77 w 95"/>
              <a:gd name="T59" fmla="*/ 83 h 93"/>
              <a:gd name="T60" fmla="*/ 85 w 95"/>
              <a:gd name="T61" fmla="*/ 76 h 93"/>
              <a:gd name="T62" fmla="*/ 79 w 95"/>
              <a:gd name="T63" fmla="*/ 63 h 93"/>
              <a:gd name="T64" fmla="*/ 82 w 95"/>
              <a:gd name="T65" fmla="*/ 58 h 93"/>
              <a:gd name="T66" fmla="*/ 47 w 95"/>
              <a:gd name="T67" fmla="*/ 62 h 93"/>
              <a:gd name="T68" fmla="*/ 32 w 95"/>
              <a:gd name="T69" fmla="*/ 47 h 93"/>
              <a:gd name="T70" fmla="*/ 47 w 95"/>
              <a:gd name="T71" fmla="*/ 32 h 93"/>
              <a:gd name="T72" fmla="*/ 63 w 95"/>
              <a:gd name="T73" fmla="*/ 47 h 93"/>
              <a:gd name="T74" fmla="*/ 47 w 95"/>
              <a:gd name="T75" fmla="*/ 6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95" h="93">
                <a:moveTo>
                  <a:pt x="82" y="58"/>
                </a:moveTo>
                <a:cubicBezTo>
                  <a:pt x="82" y="58"/>
                  <a:pt x="95" y="53"/>
                  <a:pt x="95" y="52"/>
                </a:cubicBezTo>
                <a:cubicBezTo>
                  <a:pt x="95" y="42"/>
                  <a:pt x="95" y="42"/>
                  <a:pt x="95" y="42"/>
                </a:cubicBezTo>
                <a:cubicBezTo>
                  <a:pt x="95" y="41"/>
                  <a:pt x="82" y="36"/>
                  <a:pt x="82" y="36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1"/>
                  <a:pt x="85" y="18"/>
                  <a:pt x="84" y="18"/>
                </a:cubicBezTo>
                <a:cubicBezTo>
                  <a:pt x="77" y="10"/>
                  <a:pt x="77" y="10"/>
                  <a:pt x="77" y="10"/>
                </a:cubicBezTo>
                <a:cubicBezTo>
                  <a:pt x="77" y="10"/>
                  <a:pt x="64" y="16"/>
                  <a:pt x="64" y="16"/>
                </a:cubicBez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3" y="0"/>
                  <a:pt x="52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1" y="0"/>
                  <a:pt x="36" y="13"/>
                  <a:pt x="36" y="13"/>
                </a:cubicBezTo>
                <a:cubicBezTo>
                  <a:pt x="31" y="16"/>
                  <a:pt x="31" y="16"/>
                  <a:pt x="31" y="16"/>
                </a:cubicBezTo>
                <a:cubicBezTo>
                  <a:pt x="31" y="16"/>
                  <a:pt x="18" y="10"/>
                  <a:pt x="17" y="11"/>
                </a:cubicBezTo>
                <a:cubicBezTo>
                  <a:pt x="10" y="18"/>
                  <a:pt x="10" y="18"/>
                  <a:pt x="10" y="18"/>
                </a:cubicBezTo>
                <a:cubicBezTo>
                  <a:pt x="9" y="18"/>
                  <a:pt x="15" y="31"/>
                  <a:pt x="15" y="31"/>
                </a:cubicBezTo>
                <a:cubicBezTo>
                  <a:pt x="13" y="36"/>
                  <a:pt x="13" y="36"/>
                  <a:pt x="13" y="36"/>
                </a:cubicBezTo>
                <a:cubicBezTo>
                  <a:pt x="13" y="36"/>
                  <a:pt x="0" y="41"/>
                  <a:pt x="0" y="4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53"/>
                  <a:pt x="13" y="58"/>
                  <a:pt x="13" y="58"/>
                </a:cubicBezTo>
                <a:cubicBezTo>
                  <a:pt x="15" y="63"/>
                  <a:pt x="15" y="63"/>
                  <a:pt x="15" y="63"/>
                </a:cubicBezTo>
                <a:cubicBezTo>
                  <a:pt x="15" y="63"/>
                  <a:pt x="10" y="76"/>
                  <a:pt x="10" y="76"/>
                </a:cubicBezTo>
                <a:cubicBezTo>
                  <a:pt x="18" y="84"/>
                  <a:pt x="18" y="84"/>
                  <a:pt x="18" y="84"/>
                </a:cubicBezTo>
                <a:cubicBezTo>
                  <a:pt x="18" y="84"/>
                  <a:pt x="31" y="78"/>
                  <a:pt x="31" y="78"/>
                </a:cubicBezTo>
                <a:cubicBezTo>
                  <a:pt x="37" y="81"/>
                  <a:pt x="37" y="81"/>
                  <a:pt x="37" y="81"/>
                </a:cubicBezTo>
                <a:cubicBezTo>
                  <a:pt x="37" y="81"/>
                  <a:pt x="42" y="93"/>
                  <a:pt x="42" y="93"/>
                </a:cubicBezTo>
                <a:cubicBezTo>
                  <a:pt x="53" y="93"/>
                  <a:pt x="53" y="93"/>
                  <a:pt x="53" y="93"/>
                </a:cubicBezTo>
                <a:cubicBezTo>
                  <a:pt x="53" y="93"/>
                  <a:pt x="58" y="81"/>
                  <a:pt x="58" y="81"/>
                </a:cubicBezTo>
                <a:cubicBezTo>
                  <a:pt x="64" y="78"/>
                  <a:pt x="64" y="78"/>
                  <a:pt x="64" y="78"/>
                </a:cubicBezTo>
                <a:cubicBezTo>
                  <a:pt x="64" y="78"/>
                  <a:pt x="77" y="84"/>
                  <a:pt x="77" y="83"/>
                </a:cubicBezTo>
                <a:cubicBezTo>
                  <a:pt x="85" y="76"/>
                  <a:pt x="85" y="76"/>
                  <a:pt x="85" y="76"/>
                </a:cubicBezTo>
                <a:cubicBezTo>
                  <a:pt x="85" y="76"/>
                  <a:pt x="79" y="63"/>
                  <a:pt x="79" y="63"/>
                </a:cubicBezTo>
                <a:lnTo>
                  <a:pt x="82" y="58"/>
                </a:lnTo>
                <a:close/>
                <a:moveTo>
                  <a:pt x="47" y="62"/>
                </a:moveTo>
                <a:cubicBezTo>
                  <a:pt x="39" y="62"/>
                  <a:pt x="32" y="55"/>
                  <a:pt x="32" y="47"/>
                </a:cubicBezTo>
                <a:cubicBezTo>
                  <a:pt x="32" y="39"/>
                  <a:pt x="39" y="32"/>
                  <a:pt x="47" y="32"/>
                </a:cubicBezTo>
                <a:cubicBezTo>
                  <a:pt x="56" y="32"/>
                  <a:pt x="63" y="39"/>
                  <a:pt x="63" y="47"/>
                </a:cubicBezTo>
                <a:cubicBezTo>
                  <a:pt x="63" y="55"/>
                  <a:pt x="56" y="62"/>
                  <a:pt x="47" y="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25103" y="5240396"/>
            <a:ext cx="151804" cy="146906"/>
          </a:xfrm>
          <a:prstGeom prst="ellipse">
            <a:avLst/>
          </a:pr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4399389" y="2399252"/>
            <a:ext cx="264053" cy="205375"/>
          </a:xfrm>
          <a:custGeom>
            <a:avLst/>
            <a:gdLst>
              <a:gd name="T0" fmla="*/ 36 w 38"/>
              <a:gd name="T1" fmla="*/ 11 h 30"/>
              <a:gd name="T2" fmla="*/ 1 w 38"/>
              <a:gd name="T3" fmla="*/ 11 h 30"/>
              <a:gd name="T4" fmla="*/ 1 w 38"/>
              <a:gd name="T5" fmla="*/ 13 h 30"/>
              <a:gd name="T6" fmla="*/ 19 w 38"/>
              <a:gd name="T7" fmla="*/ 30 h 30"/>
              <a:gd name="T8" fmla="*/ 36 w 38"/>
              <a:gd name="T9" fmla="*/ 13 h 30"/>
              <a:gd name="T10" fmla="*/ 36 w 38"/>
              <a:gd name="T11" fmla="*/ 1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30">
                <a:moveTo>
                  <a:pt x="36" y="11"/>
                </a:moveTo>
                <a:cubicBezTo>
                  <a:pt x="26" y="1"/>
                  <a:pt x="12" y="0"/>
                  <a:pt x="1" y="11"/>
                </a:cubicBezTo>
                <a:cubicBezTo>
                  <a:pt x="0" y="11"/>
                  <a:pt x="0" y="12"/>
                  <a:pt x="1" y="13"/>
                </a:cubicBezTo>
                <a:cubicBezTo>
                  <a:pt x="19" y="30"/>
                  <a:pt x="19" y="30"/>
                  <a:pt x="19" y="30"/>
                </a:cubicBezTo>
                <a:cubicBezTo>
                  <a:pt x="36" y="13"/>
                  <a:pt x="36" y="13"/>
                  <a:pt x="36" y="13"/>
                </a:cubicBezTo>
                <a:cubicBezTo>
                  <a:pt x="38" y="12"/>
                  <a:pt x="37" y="11"/>
                  <a:pt x="36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4227547" y="2164540"/>
            <a:ext cx="607740" cy="268243"/>
          </a:xfrm>
          <a:custGeom>
            <a:avLst/>
            <a:gdLst>
              <a:gd name="T0" fmla="*/ 87 w 88"/>
              <a:gd name="T1" fmla="*/ 24 h 39"/>
              <a:gd name="T2" fmla="*/ 0 w 88"/>
              <a:gd name="T3" fmla="*/ 24 h 39"/>
              <a:gd name="T4" fmla="*/ 0 w 88"/>
              <a:gd name="T5" fmla="*/ 26 h 39"/>
              <a:gd name="T6" fmla="*/ 13 w 88"/>
              <a:gd name="T7" fmla="*/ 38 h 39"/>
              <a:gd name="T8" fmla="*/ 15 w 88"/>
              <a:gd name="T9" fmla="*/ 38 h 39"/>
              <a:gd name="T10" fmla="*/ 73 w 88"/>
              <a:gd name="T11" fmla="*/ 38 h 39"/>
              <a:gd name="T12" fmla="*/ 75 w 88"/>
              <a:gd name="T13" fmla="*/ 38 h 39"/>
              <a:gd name="T14" fmla="*/ 87 w 88"/>
              <a:gd name="T15" fmla="*/ 26 h 39"/>
              <a:gd name="T16" fmla="*/ 87 w 88"/>
              <a:gd name="T17" fmla="*/ 26 h 39"/>
              <a:gd name="T18" fmla="*/ 87 w 88"/>
              <a:gd name="T19" fmla="*/ 24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8" h="39">
                <a:moveTo>
                  <a:pt x="87" y="24"/>
                </a:moveTo>
                <a:cubicBezTo>
                  <a:pt x="63" y="0"/>
                  <a:pt x="24" y="0"/>
                  <a:pt x="0" y="24"/>
                </a:cubicBezTo>
                <a:cubicBezTo>
                  <a:pt x="0" y="24"/>
                  <a:pt x="0" y="25"/>
                  <a:pt x="0" y="26"/>
                </a:cubicBezTo>
                <a:cubicBezTo>
                  <a:pt x="13" y="38"/>
                  <a:pt x="13" y="38"/>
                  <a:pt x="13" y="38"/>
                </a:cubicBezTo>
                <a:cubicBezTo>
                  <a:pt x="13" y="39"/>
                  <a:pt x="14" y="39"/>
                  <a:pt x="15" y="38"/>
                </a:cubicBezTo>
                <a:cubicBezTo>
                  <a:pt x="31" y="22"/>
                  <a:pt x="57" y="22"/>
                  <a:pt x="73" y="38"/>
                </a:cubicBezTo>
                <a:cubicBezTo>
                  <a:pt x="73" y="39"/>
                  <a:pt x="74" y="39"/>
                  <a:pt x="75" y="38"/>
                </a:cubicBezTo>
                <a:cubicBezTo>
                  <a:pt x="87" y="26"/>
                  <a:pt x="87" y="26"/>
                  <a:pt x="87" y="26"/>
                </a:cubicBezTo>
                <a:cubicBezTo>
                  <a:pt x="87" y="26"/>
                  <a:pt x="87" y="26"/>
                  <a:pt x="87" y="26"/>
                </a:cubicBezTo>
                <a:cubicBezTo>
                  <a:pt x="88" y="25"/>
                  <a:pt x="88" y="24"/>
                  <a:pt x="87" y="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4076660" y="1929828"/>
            <a:ext cx="913703" cy="356261"/>
          </a:xfrm>
          <a:custGeom>
            <a:avLst/>
            <a:gdLst>
              <a:gd name="T0" fmla="*/ 131 w 132"/>
              <a:gd name="T1" fmla="*/ 36 h 52"/>
              <a:gd name="T2" fmla="*/ 131 w 132"/>
              <a:gd name="T3" fmla="*/ 36 h 52"/>
              <a:gd name="T4" fmla="*/ 1 w 132"/>
              <a:gd name="T5" fmla="*/ 36 h 52"/>
              <a:gd name="T6" fmla="*/ 1 w 132"/>
              <a:gd name="T7" fmla="*/ 38 h 52"/>
              <a:gd name="T8" fmla="*/ 13 w 132"/>
              <a:gd name="T9" fmla="*/ 51 h 52"/>
              <a:gd name="T10" fmla="*/ 16 w 132"/>
              <a:gd name="T11" fmla="*/ 51 h 52"/>
              <a:gd name="T12" fmla="*/ 116 w 132"/>
              <a:gd name="T13" fmla="*/ 51 h 52"/>
              <a:gd name="T14" fmla="*/ 118 w 132"/>
              <a:gd name="T15" fmla="*/ 51 h 52"/>
              <a:gd name="T16" fmla="*/ 131 w 132"/>
              <a:gd name="T17" fmla="*/ 38 h 52"/>
              <a:gd name="T18" fmla="*/ 131 w 132"/>
              <a:gd name="T19" fmla="*/ 38 h 52"/>
              <a:gd name="T20" fmla="*/ 131 w 132"/>
              <a:gd name="T21" fmla="*/ 36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" h="52">
                <a:moveTo>
                  <a:pt x="131" y="36"/>
                </a:moveTo>
                <a:cubicBezTo>
                  <a:pt x="131" y="36"/>
                  <a:pt x="131" y="36"/>
                  <a:pt x="131" y="36"/>
                </a:cubicBezTo>
                <a:cubicBezTo>
                  <a:pt x="95" y="0"/>
                  <a:pt x="36" y="0"/>
                  <a:pt x="1" y="36"/>
                </a:cubicBezTo>
                <a:cubicBezTo>
                  <a:pt x="0" y="37"/>
                  <a:pt x="0" y="38"/>
                  <a:pt x="1" y="38"/>
                </a:cubicBezTo>
                <a:cubicBezTo>
                  <a:pt x="13" y="51"/>
                  <a:pt x="13" y="51"/>
                  <a:pt x="13" y="51"/>
                </a:cubicBezTo>
                <a:cubicBezTo>
                  <a:pt x="14" y="52"/>
                  <a:pt x="15" y="52"/>
                  <a:pt x="16" y="51"/>
                </a:cubicBezTo>
                <a:cubicBezTo>
                  <a:pt x="43" y="23"/>
                  <a:pt x="88" y="23"/>
                  <a:pt x="116" y="51"/>
                </a:cubicBezTo>
                <a:cubicBezTo>
                  <a:pt x="117" y="52"/>
                  <a:pt x="118" y="52"/>
                  <a:pt x="118" y="51"/>
                </a:cubicBezTo>
                <a:cubicBezTo>
                  <a:pt x="131" y="38"/>
                  <a:pt x="131" y="38"/>
                  <a:pt x="131" y="38"/>
                </a:cubicBezTo>
                <a:cubicBezTo>
                  <a:pt x="131" y="38"/>
                  <a:pt x="131" y="38"/>
                  <a:pt x="131" y="38"/>
                </a:cubicBezTo>
                <a:cubicBezTo>
                  <a:pt x="132" y="38"/>
                  <a:pt x="132" y="37"/>
                  <a:pt x="131" y="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9731376" y="2411131"/>
            <a:ext cx="1171766" cy="1171766"/>
          </a:xfrm>
          <a:prstGeom prst="ellipse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1229865" y="2411131"/>
            <a:ext cx="1171766" cy="1171766"/>
          </a:xfrm>
          <a:prstGeom prst="ellipse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433017" y="2674227"/>
            <a:ext cx="765459" cy="620234"/>
          </a:xfrm>
          <a:custGeom>
            <a:avLst/>
            <a:gdLst>
              <a:gd name="T0" fmla="*/ 78 w 153"/>
              <a:gd name="T1" fmla="*/ 0 h 124"/>
              <a:gd name="T2" fmla="*/ 0 w 153"/>
              <a:gd name="T3" fmla="*/ 68 h 124"/>
              <a:gd name="T4" fmla="*/ 15 w 153"/>
              <a:gd name="T5" fmla="*/ 68 h 124"/>
              <a:gd name="T6" fmla="*/ 21 w 153"/>
              <a:gd name="T7" fmla="*/ 63 h 124"/>
              <a:gd name="T8" fmla="*/ 21 w 153"/>
              <a:gd name="T9" fmla="*/ 120 h 124"/>
              <a:gd name="T10" fmla="*/ 24 w 153"/>
              <a:gd name="T11" fmla="*/ 124 h 124"/>
              <a:gd name="T12" fmla="*/ 62 w 153"/>
              <a:gd name="T13" fmla="*/ 124 h 124"/>
              <a:gd name="T14" fmla="*/ 62 w 153"/>
              <a:gd name="T15" fmla="*/ 92 h 124"/>
              <a:gd name="T16" fmla="*/ 67 w 153"/>
              <a:gd name="T17" fmla="*/ 87 h 124"/>
              <a:gd name="T18" fmla="*/ 83 w 153"/>
              <a:gd name="T19" fmla="*/ 87 h 124"/>
              <a:gd name="T20" fmla="*/ 89 w 153"/>
              <a:gd name="T21" fmla="*/ 92 h 124"/>
              <a:gd name="T22" fmla="*/ 88 w 153"/>
              <a:gd name="T23" fmla="*/ 124 h 124"/>
              <a:gd name="T24" fmla="*/ 126 w 153"/>
              <a:gd name="T25" fmla="*/ 124 h 124"/>
              <a:gd name="T26" fmla="*/ 130 w 153"/>
              <a:gd name="T27" fmla="*/ 119 h 124"/>
              <a:gd name="T28" fmla="*/ 130 w 153"/>
              <a:gd name="T29" fmla="*/ 62 h 124"/>
              <a:gd name="T30" fmla="*/ 136 w 153"/>
              <a:gd name="T31" fmla="*/ 68 h 124"/>
              <a:gd name="T32" fmla="*/ 153 w 153"/>
              <a:gd name="T33" fmla="*/ 68 h 124"/>
              <a:gd name="T34" fmla="*/ 78 w 153"/>
              <a:gd name="T35" fmla="*/ 0 h 124"/>
              <a:gd name="T36" fmla="*/ 76 w 153"/>
              <a:gd name="T37" fmla="*/ 75 h 124"/>
              <a:gd name="T38" fmla="*/ 59 w 153"/>
              <a:gd name="T39" fmla="*/ 59 h 124"/>
              <a:gd name="T40" fmla="*/ 76 w 153"/>
              <a:gd name="T41" fmla="*/ 42 h 124"/>
              <a:gd name="T42" fmla="*/ 92 w 153"/>
              <a:gd name="T43" fmla="*/ 59 h 124"/>
              <a:gd name="T44" fmla="*/ 76 w 153"/>
              <a:gd name="T45" fmla="*/ 7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53" h="124">
                <a:moveTo>
                  <a:pt x="78" y="0"/>
                </a:moveTo>
                <a:cubicBezTo>
                  <a:pt x="0" y="68"/>
                  <a:pt x="0" y="68"/>
                  <a:pt x="0" y="68"/>
                </a:cubicBezTo>
                <a:cubicBezTo>
                  <a:pt x="0" y="68"/>
                  <a:pt x="5" y="77"/>
                  <a:pt x="15" y="68"/>
                </a:cubicBezTo>
                <a:cubicBezTo>
                  <a:pt x="21" y="63"/>
                  <a:pt x="21" y="63"/>
                  <a:pt x="21" y="63"/>
                </a:cubicBezTo>
                <a:cubicBezTo>
                  <a:pt x="21" y="120"/>
                  <a:pt x="21" y="120"/>
                  <a:pt x="21" y="120"/>
                </a:cubicBezTo>
                <a:cubicBezTo>
                  <a:pt x="21" y="120"/>
                  <a:pt x="20" y="124"/>
                  <a:pt x="24" y="124"/>
                </a:cubicBezTo>
                <a:cubicBezTo>
                  <a:pt x="28" y="124"/>
                  <a:pt x="62" y="124"/>
                  <a:pt x="62" y="124"/>
                </a:cubicBezTo>
                <a:cubicBezTo>
                  <a:pt x="62" y="92"/>
                  <a:pt x="62" y="92"/>
                  <a:pt x="62" y="92"/>
                </a:cubicBezTo>
                <a:cubicBezTo>
                  <a:pt x="62" y="92"/>
                  <a:pt x="62" y="87"/>
                  <a:pt x="67" y="87"/>
                </a:cubicBezTo>
                <a:cubicBezTo>
                  <a:pt x="83" y="87"/>
                  <a:pt x="83" y="87"/>
                  <a:pt x="83" y="87"/>
                </a:cubicBezTo>
                <a:cubicBezTo>
                  <a:pt x="89" y="87"/>
                  <a:pt x="89" y="92"/>
                  <a:pt x="89" y="92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88" y="124"/>
                  <a:pt x="121" y="124"/>
                  <a:pt x="126" y="124"/>
                </a:cubicBezTo>
                <a:cubicBezTo>
                  <a:pt x="130" y="124"/>
                  <a:pt x="130" y="119"/>
                  <a:pt x="130" y="119"/>
                </a:cubicBezTo>
                <a:cubicBezTo>
                  <a:pt x="130" y="62"/>
                  <a:pt x="130" y="62"/>
                  <a:pt x="130" y="62"/>
                </a:cubicBezTo>
                <a:cubicBezTo>
                  <a:pt x="136" y="68"/>
                  <a:pt x="136" y="68"/>
                  <a:pt x="136" y="68"/>
                </a:cubicBezTo>
                <a:cubicBezTo>
                  <a:pt x="148" y="76"/>
                  <a:pt x="153" y="68"/>
                  <a:pt x="153" y="68"/>
                </a:cubicBezTo>
                <a:lnTo>
                  <a:pt x="78" y="0"/>
                </a:lnTo>
                <a:close/>
                <a:moveTo>
                  <a:pt x="76" y="75"/>
                </a:moveTo>
                <a:cubicBezTo>
                  <a:pt x="67" y="75"/>
                  <a:pt x="59" y="68"/>
                  <a:pt x="59" y="59"/>
                </a:cubicBezTo>
                <a:cubicBezTo>
                  <a:pt x="59" y="50"/>
                  <a:pt x="67" y="42"/>
                  <a:pt x="76" y="42"/>
                </a:cubicBezTo>
                <a:cubicBezTo>
                  <a:pt x="85" y="42"/>
                  <a:pt x="92" y="50"/>
                  <a:pt x="92" y="59"/>
                </a:cubicBezTo>
                <a:cubicBezTo>
                  <a:pt x="92" y="68"/>
                  <a:pt x="85" y="75"/>
                  <a:pt x="76" y="7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2032071" y="2749866"/>
            <a:ext cx="75639" cy="154303"/>
          </a:xfrm>
          <a:custGeom>
            <a:avLst/>
            <a:gdLst>
              <a:gd name="T0" fmla="*/ 25 w 25"/>
              <a:gd name="T1" fmla="*/ 51 h 51"/>
              <a:gd name="T2" fmla="*/ 25 w 25"/>
              <a:gd name="T3" fmla="*/ 0 h 51"/>
              <a:gd name="T4" fmla="*/ 0 w 25"/>
              <a:gd name="T5" fmla="*/ 0 h 51"/>
              <a:gd name="T6" fmla="*/ 0 w 25"/>
              <a:gd name="T7" fmla="*/ 29 h 51"/>
              <a:gd name="T8" fmla="*/ 25 w 25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51">
                <a:moveTo>
                  <a:pt x="25" y="51"/>
                </a:moveTo>
                <a:lnTo>
                  <a:pt x="25" y="0"/>
                </a:lnTo>
                <a:lnTo>
                  <a:pt x="0" y="0"/>
                </a:lnTo>
                <a:lnTo>
                  <a:pt x="0" y="29"/>
                </a:lnTo>
                <a:lnTo>
                  <a:pt x="25" y="51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68851" y="2928371"/>
            <a:ext cx="84715" cy="81690"/>
          </a:xfrm>
          <a:prstGeom prst="ellipse">
            <a:avLst/>
          </a:pr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10092168" y="2643199"/>
            <a:ext cx="450178" cy="587734"/>
            <a:chOff x="10092168" y="2643199"/>
            <a:chExt cx="450178" cy="587734"/>
          </a:xfrm>
        </p:grpSpPr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092168" y="2643199"/>
              <a:ext cx="450178" cy="587734"/>
            </a:xfrm>
            <a:custGeom>
              <a:avLst/>
              <a:gdLst>
                <a:gd name="T0" fmla="*/ 103 w 109"/>
                <a:gd name="T1" fmla="*/ 68 h 142"/>
                <a:gd name="T2" fmla="*/ 96 w 109"/>
                <a:gd name="T3" fmla="*/ 68 h 142"/>
                <a:gd name="T4" fmla="*/ 96 w 109"/>
                <a:gd name="T5" fmla="*/ 44 h 142"/>
                <a:gd name="T6" fmla="*/ 84 w 109"/>
                <a:gd name="T7" fmla="*/ 13 h 142"/>
                <a:gd name="T8" fmla="*/ 54 w 109"/>
                <a:gd name="T9" fmla="*/ 0 h 142"/>
                <a:gd name="T10" fmla="*/ 25 w 109"/>
                <a:gd name="T11" fmla="*/ 13 h 142"/>
                <a:gd name="T12" fmla="*/ 13 w 109"/>
                <a:gd name="T13" fmla="*/ 44 h 142"/>
                <a:gd name="T14" fmla="*/ 13 w 109"/>
                <a:gd name="T15" fmla="*/ 68 h 142"/>
                <a:gd name="T16" fmla="*/ 5 w 109"/>
                <a:gd name="T17" fmla="*/ 68 h 142"/>
                <a:gd name="T18" fmla="*/ 0 w 109"/>
                <a:gd name="T19" fmla="*/ 73 h 142"/>
                <a:gd name="T20" fmla="*/ 0 w 109"/>
                <a:gd name="T21" fmla="*/ 137 h 142"/>
                <a:gd name="T22" fmla="*/ 5 w 109"/>
                <a:gd name="T23" fmla="*/ 142 h 142"/>
                <a:gd name="T24" fmla="*/ 103 w 109"/>
                <a:gd name="T25" fmla="*/ 142 h 142"/>
                <a:gd name="T26" fmla="*/ 109 w 109"/>
                <a:gd name="T27" fmla="*/ 137 h 142"/>
                <a:gd name="T28" fmla="*/ 109 w 109"/>
                <a:gd name="T29" fmla="*/ 73 h 142"/>
                <a:gd name="T30" fmla="*/ 103 w 109"/>
                <a:gd name="T31" fmla="*/ 68 h 142"/>
                <a:gd name="T32" fmla="*/ 66 w 109"/>
                <a:gd name="T33" fmla="*/ 124 h 142"/>
                <a:gd name="T34" fmla="*/ 54 w 109"/>
                <a:gd name="T35" fmla="*/ 136 h 142"/>
                <a:gd name="T36" fmla="*/ 42 w 109"/>
                <a:gd name="T37" fmla="*/ 124 h 142"/>
                <a:gd name="T38" fmla="*/ 42 w 109"/>
                <a:gd name="T39" fmla="*/ 102 h 142"/>
                <a:gd name="T40" fmla="*/ 54 w 109"/>
                <a:gd name="T41" fmla="*/ 91 h 142"/>
                <a:gd name="T42" fmla="*/ 66 w 109"/>
                <a:gd name="T43" fmla="*/ 102 h 142"/>
                <a:gd name="T44" fmla="*/ 66 w 109"/>
                <a:gd name="T45" fmla="*/ 124 h 142"/>
                <a:gd name="T46" fmla="*/ 76 w 109"/>
                <a:gd name="T47" fmla="*/ 68 h 142"/>
                <a:gd name="T48" fmla="*/ 32 w 109"/>
                <a:gd name="T49" fmla="*/ 68 h 142"/>
                <a:gd name="T50" fmla="*/ 32 w 109"/>
                <a:gd name="T51" fmla="*/ 44 h 142"/>
                <a:gd name="T52" fmla="*/ 39 w 109"/>
                <a:gd name="T53" fmla="*/ 27 h 142"/>
                <a:gd name="T54" fmla="*/ 54 w 109"/>
                <a:gd name="T55" fmla="*/ 20 h 142"/>
                <a:gd name="T56" fmla="*/ 70 w 109"/>
                <a:gd name="T57" fmla="*/ 27 h 142"/>
                <a:gd name="T58" fmla="*/ 76 w 109"/>
                <a:gd name="T59" fmla="*/ 44 h 142"/>
                <a:gd name="T60" fmla="*/ 76 w 109"/>
                <a:gd name="T61" fmla="*/ 6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9" h="142">
                  <a:moveTo>
                    <a:pt x="103" y="68"/>
                  </a:moveTo>
                  <a:cubicBezTo>
                    <a:pt x="96" y="68"/>
                    <a:pt x="96" y="68"/>
                    <a:pt x="96" y="68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32"/>
                    <a:pt x="92" y="21"/>
                    <a:pt x="84" y="13"/>
                  </a:cubicBezTo>
                  <a:cubicBezTo>
                    <a:pt x="77" y="5"/>
                    <a:pt x="66" y="0"/>
                    <a:pt x="54" y="0"/>
                  </a:cubicBezTo>
                  <a:cubicBezTo>
                    <a:pt x="43" y="0"/>
                    <a:pt x="32" y="5"/>
                    <a:pt x="25" y="13"/>
                  </a:cubicBezTo>
                  <a:cubicBezTo>
                    <a:pt x="17" y="21"/>
                    <a:pt x="13" y="32"/>
                    <a:pt x="13" y="44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2" y="68"/>
                    <a:pt x="0" y="70"/>
                    <a:pt x="0" y="73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0"/>
                    <a:pt x="2" y="142"/>
                    <a:pt x="5" y="142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6" y="142"/>
                    <a:pt x="109" y="140"/>
                    <a:pt x="109" y="137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70"/>
                    <a:pt x="106" y="68"/>
                    <a:pt x="103" y="68"/>
                  </a:cubicBezTo>
                  <a:close/>
                  <a:moveTo>
                    <a:pt x="66" y="124"/>
                  </a:moveTo>
                  <a:cubicBezTo>
                    <a:pt x="66" y="131"/>
                    <a:pt x="61" y="136"/>
                    <a:pt x="54" y="136"/>
                  </a:cubicBezTo>
                  <a:cubicBezTo>
                    <a:pt x="48" y="136"/>
                    <a:pt x="42" y="131"/>
                    <a:pt x="42" y="124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8" y="91"/>
                    <a:pt x="54" y="91"/>
                  </a:cubicBezTo>
                  <a:cubicBezTo>
                    <a:pt x="61" y="91"/>
                    <a:pt x="66" y="96"/>
                    <a:pt x="66" y="102"/>
                  </a:cubicBezTo>
                  <a:lnTo>
                    <a:pt x="66" y="124"/>
                  </a:lnTo>
                  <a:close/>
                  <a:moveTo>
                    <a:pt x="76" y="68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37"/>
                    <a:pt x="35" y="31"/>
                    <a:pt x="39" y="27"/>
                  </a:cubicBezTo>
                  <a:cubicBezTo>
                    <a:pt x="43" y="22"/>
                    <a:pt x="48" y="20"/>
                    <a:pt x="54" y="20"/>
                  </a:cubicBezTo>
                  <a:cubicBezTo>
                    <a:pt x="60" y="20"/>
                    <a:pt x="66" y="22"/>
                    <a:pt x="70" y="27"/>
                  </a:cubicBezTo>
                  <a:cubicBezTo>
                    <a:pt x="74" y="31"/>
                    <a:pt x="76" y="37"/>
                    <a:pt x="76" y="44"/>
                  </a:cubicBezTo>
                  <a:lnTo>
                    <a:pt x="76" y="68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284743" y="3043358"/>
              <a:ext cx="60024" cy="132553"/>
            </a:xfrm>
            <a:custGeom>
              <a:avLst/>
              <a:gdLst>
                <a:gd name="T0" fmla="*/ 7 w 14"/>
                <a:gd name="T1" fmla="*/ 0 h 32"/>
                <a:gd name="T2" fmla="*/ 0 w 14"/>
                <a:gd name="T3" fmla="*/ 7 h 32"/>
                <a:gd name="T4" fmla="*/ 0 w 14"/>
                <a:gd name="T5" fmla="*/ 25 h 32"/>
                <a:gd name="T6" fmla="*/ 7 w 14"/>
                <a:gd name="T7" fmla="*/ 32 h 32"/>
                <a:gd name="T8" fmla="*/ 14 w 14"/>
                <a:gd name="T9" fmla="*/ 25 h 32"/>
                <a:gd name="T10" fmla="*/ 14 w 14"/>
                <a:gd name="T11" fmla="*/ 7 h 32"/>
                <a:gd name="T12" fmla="*/ 7 w 14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2">
                  <a:moveTo>
                    <a:pt x="7" y="0"/>
                  </a:moveTo>
                  <a:cubicBezTo>
                    <a:pt x="4" y="0"/>
                    <a:pt x="0" y="3"/>
                    <a:pt x="0" y="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1" y="32"/>
                    <a:pt x="14" y="29"/>
                    <a:pt x="14" y="25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31" name="出自【趣你的PPT】(微信:qunideppt)：最优质的PPT资源库"/>
          <p:cNvSpPr txBox="1"/>
          <p:nvPr/>
        </p:nvSpPr>
        <p:spPr>
          <a:xfrm>
            <a:off x="1011380" y="3626742"/>
            <a:ext cx="1717517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015461" y="3932311"/>
            <a:ext cx="191071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单击此处可编辑内容</a:t>
            </a:r>
            <a:endParaRPr kumimoji="0" lang="en-US" altLang="zh-CN" sz="1600" b="0" i="0" u="none" strike="noStrike" kern="1200" cap="none" spc="0" normalizeH="0" baseline="0" noProof="0" dirty="0"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9666405" y="3626742"/>
            <a:ext cx="1717517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9670486" y="3932311"/>
            <a:ext cx="191071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单击此处可编辑内容</a:t>
            </a:r>
            <a:endParaRPr kumimoji="0" lang="en-US" altLang="zh-CN" sz="1600" b="0" i="0" u="none" strike="noStrike" kern="1200" cap="none" spc="0" normalizeH="0" baseline="0" noProof="0" dirty="0"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229859" y="1834547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233940" y="2120452"/>
            <a:ext cx="2333999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4448687" y="3240793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4452768" y="3526698"/>
            <a:ext cx="2333999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5229859" y="4830189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5233940" y="5116094"/>
            <a:ext cx="2333999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8139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 bwMode="auto">
          <a:xfrm>
            <a:off x="922338" y="2036876"/>
            <a:ext cx="2319337" cy="766763"/>
          </a:xfrm>
          <a:custGeom>
            <a:avLst/>
            <a:gdLst>
              <a:gd name="connsiteX0" fmla="*/ 141557 w 2318327"/>
              <a:gd name="connsiteY0" fmla="*/ 0 h 766618"/>
              <a:gd name="connsiteX1" fmla="*/ 2176770 w 2318327"/>
              <a:gd name="connsiteY1" fmla="*/ 0 h 766618"/>
              <a:gd name="connsiteX2" fmla="*/ 2318327 w 2318327"/>
              <a:gd name="connsiteY2" fmla="*/ 141557 h 766618"/>
              <a:gd name="connsiteX3" fmla="*/ 2318327 w 2318327"/>
              <a:gd name="connsiteY3" fmla="*/ 766618 h 766618"/>
              <a:gd name="connsiteX4" fmla="*/ 0 w 2318327"/>
              <a:gd name="connsiteY4" fmla="*/ 766618 h 766618"/>
              <a:gd name="connsiteX5" fmla="*/ 0 w 2318327"/>
              <a:gd name="connsiteY5" fmla="*/ 141557 h 766618"/>
              <a:gd name="connsiteX6" fmla="*/ 141557 w 2318327"/>
              <a:gd name="connsiteY6" fmla="*/ 0 h 766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18327" h="766618">
                <a:moveTo>
                  <a:pt x="141557" y="0"/>
                </a:moveTo>
                <a:lnTo>
                  <a:pt x="2176770" y="0"/>
                </a:lnTo>
                <a:cubicBezTo>
                  <a:pt x="2254950" y="0"/>
                  <a:pt x="2318327" y="63377"/>
                  <a:pt x="2318327" y="141557"/>
                </a:cubicBezTo>
                <a:lnTo>
                  <a:pt x="2318327" y="766618"/>
                </a:lnTo>
                <a:lnTo>
                  <a:pt x="0" y="766618"/>
                </a:lnTo>
                <a:lnTo>
                  <a:pt x="0" y="141557"/>
                </a:lnTo>
                <a:cubicBezTo>
                  <a:pt x="0" y="63377"/>
                  <a:pt x="63377" y="0"/>
                  <a:pt x="141557" y="0"/>
                </a:cubicBezTo>
                <a:close/>
              </a:path>
            </a:pathLst>
          </a:custGeom>
          <a:solidFill>
            <a:srgbClr val="0070C0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 bwMode="auto">
          <a:xfrm>
            <a:off x="922338" y="2803639"/>
            <a:ext cx="2319337" cy="2540000"/>
          </a:xfrm>
          <a:custGeom>
            <a:avLst/>
            <a:gdLst>
              <a:gd name="connsiteX0" fmla="*/ 0 w 2318327"/>
              <a:gd name="connsiteY0" fmla="*/ 0 h 2540000"/>
              <a:gd name="connsiteX1" fmla="*/ 2318327 w 2318327"/>
              <a:gd name="connsiteY1" fmla="*/ 0 h 2540000"/>
              <a:gd name="connsiteX2" fmla="*/ 2318327 w 2318327"/>
              <a:gd name="connsiteY2" fmla="*/ 2398443 h 2540000"/>
              <a:gd name="connsiteX3" fmla="*/ 2176770 w 2318327"/>
              <a:gd name="connsiteY3" fmla="*/ 2540000 h 2540000"/>
              <a:gd name="connsiteX4" fmla="*/ 141557 w 2318327"/>
              <a:gd name="connsiteY4" fmla="*/ 2540000 h 2540000"/>
              <a:gd name="connsiteX5" fmla="*/ 0 w 2318327"/>
              <a:gd name="connsiteY5" fmla="*/ 2398443 h 2540000"/>
              <a:gd name="connsiteX6" fmla="*/ 0 w 2318327"/>
              <a:gd name="connsiteY6" fmla="*/ 0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18327" h="2540000">
                <a:moveTo>
                  <a:pt x="0" y="0"/>
                </a:moveTo>
                <a:lnTo>
                  <a:pt x="2318327" y="0"/>
                </a:lnTo>
                <a:lnTo>
                  <a:pt x="2318327" y="2398443"/>
                </a:lnTo>
                <a:cubicBezTo>
                  <a:pt x="2318327" y="2476623"/>
                  <a:pt x="2254950" y="2540000"/>
                  <a:pt x="2176770" y="2540000"/>
                </a:cubicBezTo>
                <a:lnTo>
                  <a:pt x="141557" y="2540000"/>
                </a:lnTo>
                <a:cubicBezTo>
                  <a:pt x="63377" y="2540000"/>
                  <a:pt x="0" y="2476623"/>
                  <a:pt x="0" y="2398443"/>
                </a:cubicBezTo>
                <a:lnTo>
                  <a:pt x="0" y="0"/>
                </a:lnTo>
                <a:close/>
              </a:path>
            </a:pathLst>
          </a:custGeom>
          <a:solidFill>
            <a:srgbClr val="FCFEFF"/>
          </a:solidFill>
          <a:ln w="1270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5" name="出自【趣你的PPT】(微信:qunideppt)：最优质的PPT资源库"/>
          <p:cNvCxnSpPr/>
          <p:nvPr/>
        </p:nvCxnSpPr>
        <p:spPr bwMode="auto">
          <a:xfrm>
            <a:off x="1047750" y="3319576"/>
            <a:ext cx="2068513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16" name="出自【趣你的PPT】(微信:qunideppt)：最优质的PPT资源库"/>
          <p:cNvCxnSpPr/>
          <p:nvPr/>
        </p:nvCxnSpPr>
        <p:spPr bwMode="auto">
          <a:xfrm>
            <a:off x="1047750" y="3827576"/>
            <a:ext cx="2068513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17" name="出自【趣你的PPT】(微信:qunideppt)：最优质的PPT资源库"/>
          <p:cNvCxnSpPr/>
          <p:nvPr/>
        </p:nvCxnSpPr>
        <p:spPr bwMode="auto">
          <a:xfrm>
            <a:off x="1047750" y="4316526"/>
            <a:ext cx="2068513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sp>
        <p:nvSpPr>
          <p:cNvPr id="18" name="出自【趣你的PPT】(微信:qunideppt)：最优质的PPT资源库"/>
          <p:cNvSpPr/>
          <p:nvPr/>
        </p:nvSpPr>
        <p:spPr bwMode="auto">
          <a:xfrm>
            <a:off x="1055688" y="4845164"/>
            <a:ext cx="2070100" cy="322262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 bwMode="auto">
          <a:xfrm>
            <a:off x="3598863" y="2036876"/>
            <a:ext cx="2317750" cy="766763"/>
          </a:xfrm>
          <a:custGeom>
            <a:avLst/>
            <a:gdLst>
              <a:gd name="connsiteX0" fmla="*/ 141557 w 2318327"/>
              <a:gd name="connsiteY0" fmla="*/ 0 h 766618"/>
              <a:gd name="connsiteX1" fmla="*/ 2176770 w 2318327"/>
              <a:gd name="connsiteY1" fmla="*/ 0 h 766618"/>
              <a:gd name="connsiteX2" fmla="*/ 2318327 w 2318327"/>
              <a:gd name="connsiteY2" fmla="*/ 141557 h 766618"/>
              <a:gd name="connsiteX3" fmla="*/ 2318327 w 2318327"/>
              <a:gd name="connsiteY3" fmla="*/ 766618 h 766618"/>
              <a:gd name="connsiteX4" fmla="*/ 0 w 2318327"/>
              <a:gd name="connsiteY4" fmla="*/ 766618 h 766618"/>
              <a:gd name="connsiteX5" fmla="*/ 0 w 2318327"/>
              <a:gd name="connsiteY5" fmla="*/ 141557 h 766618"/>
              <a:gd name="connsiteX6" fmla="*/ 141557 w 2318327"/>
              <a:gd name="connsiteY6" fmla="*/ 0 h 766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18327" h="766618">
                <a:moveTo>
                  <a:pt x="141557" y="0"/>
                </a:moveTo>
                <a:lnTo>
                  <a:pt x="2176770" y="0"/>
                </a:lnTo>
                <a:cubicBezTo>
                  <a:pt x="2254950" y="0"/>
                  <a:pt x="2318327" y="63377"/>
                  <a:pt x="2318327" y="141557"/>
                </a:cubicBezTo>
                <a:lnTo>
                  <a:pt x="2318327" y="766618"/>
                </a:lnTo>
                <a:lnTo>
                  <a:pt x="0" y="766618"/>
                </a:lnTo>
                <a:lnTo>
                  <a:pt x="0" y="141557"/>
                </a:lnTo>
                <a:cubicBezTo>
                  <a:pt x="0" y="63377"/>
                  <a:pt x="63377" y="0"/>
                  <a:pt x="141557" y="0"/>
                </a:cubicBezTo>
                <a:close/>
              </a:path>
            </a:pathLst>
          </a:custGeom>
          <a:solidFill>
            <a:srgbClr val="0070C0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452A7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 bwMode="auto">
          <a:xfrm>
            <a:off x="3598863" y="2803639"/>
            <a:ext cx="2317750" cy="2540000"/>
          </a:xfrm>
          <a:custGeom>
            <a:avLst/>
            <a:gdLst>
              <a:gd name="connsiteX0" fmla="*/ 0 w 2318327"/>
              <a:gd name="connsiteY0" fmla="*/ 0 h 2540000"/>
              <a:gd name="connsiteX1" fmla="*/ 2318327 w 2318327"/>
              <a:gd name="connsiteY1" fmla="*/ 0 h 2540000"/>
              <a:gd name="connsiteX2" fmla="*/ 2318327 w 2318327"/>
              <a:gd name="connsiteY2" fmla="*/ 2398443 h 2540000"/>
              <a:gd name="connsiteX3" fmla="*/ 2176770 w 2318327"/>
              <a:gd name="connsiteY3" fmla="*/ 2540000 h 2540000"/>
              <a:gd name="connsiteX4" fmla="*/ 141557 w 2318327"/>
              <a:gd name="connsiteY4" fmla="*/ 2540000 h 2540000"/>
              <a:gd name="connsiteX5" fmla="*/ 0 w 2318327"/>
              <a:gd name="connsiteY5" fmla="*/ 2398443 h 2540000"/>
              <a:gd name="connsiteX6" fmla="*/ 0 w 2318327"/>
              <a:gd name="connsiteY6" fmla="*/ 0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18327" h="2540000">
                <a:moveTo>
                  <a:pt x="0" y="0"/>
                </a:moveTo>
                <a:lnTo>
                  <a:pt x="2318327" y="0"/>
                </a:lnTo>
                <a:lnTo>
                  <a:pt x="2318327" y="2398443"/>
                </a:lnTo>
                <a:cubicBezTo>
                  <a:pt x="2318327" y="2476623"/>
                  <a:pt x="2254950" y="2540000"/>
                  <a:pt x="2176770" y="2540000"/>
                </a:cubicBezTo>
                <a:lnTo>
                  <a:pt x="141557" y="2540000"/>
                </a:lnTo>
                <a:cubicBezTo>
                  <a:pt x="63377" y="2540000"/>
                  <a:pt x="0" y="2476623"/>
                  <a:pt x="0" y="2398443"/>
                </a:cubicBezTo>
                <a:lnTo>
                  <a:pt x="0" y="0"/>
                </a:lnTo>
                <a:close/>
              </a:path>
            </a:pathLst>
          </a:custGeom>
          <a:solidFill>
            <a:srgbClr val="FCFEFF"/>
          </a:solidFill>
          <a:ln w="1270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21" name="出自【趣你的PPT】(微信:qunideppt)：最优质的PPT资源库"/>
          <p:cNvCxnSpPr/>
          <p:nvPr/>
        </p:nvCxnSpPr>
        <p:spPr bwMode="auto">
          <a:xfrm>
            <a:off x="3724275" y="3319576"/>
            <a:ext cx="2066925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22" name="出自【趣你的PPT】(微信:qunideppt)：最优质的PPT资源库"/>
          <p:cNvCxnSpPr/>
          <p:nvPr/>
        </p:nvCxnSpPr>
        <p:spPr bwMode="auto">
          <a:xfrm>
            <a:off x="3724275" y="3827576"/>
            <a:ext cx="2066925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23" name="出自【趣你的PPT】(微信:qunideppt)：最优质的PPT资源库"/>
          <p:cNvCxnSpPr/>
          <p:nvPr/>
        </p:nvCxnSpPr>
        <p:spPr bwMode="auto">
          <a:xfrm>
            <a:off x="3724275" y="4316526"/>
            <a:ext cx="2066925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sp>
        <p:nvSpPr>
          <p:cNvPr id="24" name="出自【趣你的PPT】(微信:qunideppt)：最优质的PPT资源库"/>
          <p:cNvSpPr/>
          <p:nvPr/>
        </p:nvSpPr>
        <p:spPr bwMode="auto">
          <a:xfrm>
            <a:off x="3732213" y="4845164"/>
            <a:ext cx="2068512" cy="322262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 bwMode="auto">
          <a:xfrm>
            <a:off x="6275388" y="2036876"/>
            <a:ext cx="2317750" cy="766763"/>
          </a:xfrm>
          <a:custGeom>
            <a:avLst/>
            <a:gdLst>
              <a:gd name="connsiteX0" fmla="*/ 141557 w 2318327"/>
              <a:gd name="connsiteY0" fmla="*/ 0 h 766618"/>
              <a:gd name="connsiteX1" fmla="*/ 2176770 w 2318327"/>
              <a:gd name="connsiteY1" fmla="*/ 0 h 766618"/>
              <a:gd name="connsiteX2" fmla="*/ 2318327 w 2318327"/>
              <a:gd name="connsiteY2" fmla="*/ 141557 h 766618"/>
              <a:gd name="connsiteX3" fmla="*/ 2318327 w 2318327"/>
              <a:gd name="connsiteY3" fmla="*/ 766618 h 766618"/>
              <a:gd name="connsiteX4" fmla="*/ 0 w 2318327"/>
              <a:gd name="connsiteY4" fmla="*/ 766618 h 766618"/>
              <a:gd name="connsiteX5" fmla="*/ 0 w 2318327"/>
              <a:gd name="connsiteY5" fmla="*/ 141557 h 766618"/>
              <a:gd name="connsiteX6" fmla="*/ 141557 w 2318327"/>
              <a:gd name="connsiteY6" fmla="*/ 0 h 766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18327" h="766618">
                <a:moveTo>
                  <a:pt x="141557" y="0"/>
                </a:moveTo>
                <a:lnTo>
                  <a:pt x="2176770" y="0"/>
                </a:lnTo>
                <a:cubicBezTo>
                  <a:pt x="2254950" y="0"/>
                  <a:pt x="2318327" y="63377"/>
                  <a:pt x="2318327" y="141557"/>
                </a:cubicBezTo>
                <a:lnTo>
                  <a:pt x="2318327" y="766618"/>
                </a:lnTo>
                <a:lnTo>
                  <a:pt x="0" y="766618"/>
                </a:lnTo>
                <a:lnTo>
                  <a:pt x="0" y="141557"/>
                </a:lnTo>
                <a:cubicBezTo>
                  <a:pt x="0" y="63377"/>
                  <a:pt x="63377" y="0"/>
                  <a:pt x="141557" y="0"/>
                </a:cubicBezTo>
                <a:close/>
              </a:path>
            </a:pathLst>
          </a:custGeom>
          <a:solidFill>
            <a:srgbClr val="0070C0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2DC28A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 bwMode="auto">
          <a:xfrm>
            <a:off x="6275388" y="2803639"/>
            <a:ext cx="2317750" cy="2540000"/>
          </a:xfrm>
          <a:custGeom>
            <a:avLst/>
            <a:gdLst>
              <a:gd name="connsiteX0" fmla="*/ 0 w 2318327"/>
              <a:gd name="connsiteY0" fmla="*/ 0 h 2540000"/>
              <a:gd name="connsiteX1" fmla="*/ 2318327 w 2318327"/>
              <a:gd name="connsiteY1" fmla="*/ 0 h 2540000"/>
              <a:gd name="connsiteX2" fmla="*/ 2318327 w 2318327"/>
              <a:gd name="connsiteY2" fmla="*/ 2398443 h 2540000"/>
              <a:gd name="connsiteX3" fmla="*/ 2176770 w 2318327"/>
              <a:gd name="connsiteY3" fmla="*/ 2540000 h 2540000"/>
              <a:gd name="connsiteX4" fmla="*/ 141557 w 2318327"/>
              <a:gd name="connsiteY4" fmla="*/ 2540000 h 2540000"/>
              <a:gd name="connsiteX5" fmla="*/ 0 w 2318327"/>
              <a:gd name="connsiteY5" fmla="*/ 2398443 h 2540000"/>
              <a:gd name="connsiteX6" fmla="*/ 0 w 2318327"/>
              <a:gd name="connsiteY6" fmla="*/ 0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18327" h="2540000">
                <a:moveTo>
                  <a:pt x="0" y="0"/>
                </a:moveTo>
                <a:lnTo>
                  <a:pt x="2318327" y="0"/>
                </a:lnTo>
                <a:lnTo>
                  <a:pt x="2318327" y="2398443"/>
                </a:lnTo>
                <a:cubicBezTo>
                  <a:pt x="2318327" y="2476623"/>
                  <a:pt x="2254950" y="2540000"/>
                  <a:pt x="2176770" y="2540000"/>
                </a:cubicBezTo>
                <a:lnTo>
                  <a:pt x="141557" y="2540000"/>
                </a:lnTo>
                <a:cubicBezTo>
                  <a:pt x="63377" y="2540000"/>
                  <a:pt x="0" y="2476623"/>
                  <a:pt x="0" y="2398443"/>
                </a:cubicBezTo>
                <a:lnTo>
                  <a:pt x="0" y="0"/>
                </a:lnTo>
                <a:close/>
              </a:path>
            </a:pathLst>
          </a:custGeom>
          <a:solidFill>
            <a:srgbClr val="FCFEFF"/>
          </a:solidFill>
          <a:ln w="1270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27" name="出自【趣你的PPT】(微信:qunideppt)：最优质的PPT资源库"/>
          <p:cNvCxnSpPr/>
          <p:nvPr/>
        </p:nvCxnSpPr>
        <p:spPr bwMode="auto">
          <a:xfrm>
            <a:off x="6400800" y="3319576"/>
            <a:ext cx="2066925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28" name="出自【趣你的PPT】(微信:qunideppt)：最优质的PPT资源库"/>
          <p:cNvCxnSpPr/>
          <p:nvPr/>
        </p:nvCxnSpPr>
        <p:spPr bwMode="auto">
          <a:xfrm>
            <a:off x="6400800" y="3827576"/>
            <a:ext cx="2066925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29" name="出自【趣你的PPT】(微信:qunideppt)：最优质的PPT资源库"/>
          <p:cNvCxnSpPr/>
          <p:nvPr/>
        </p:nvCxnSpPr>
        <p:spPr bwMode="auto">
          <a:xfrm>
            <a:off x="6400800" y="4316526"/>
            <a:ext cx="2066925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sp>
        <p:nvSpPr>
          <p:cNvPr id="30" name="出自【趣你的PPT】(微信:qunideppt)：最优质的PPT资源库"/>
          <p:cNvSpPr/>
          <p:nvPr/>
        </p:nvSpPr>
        <p:spPr bwMode="auto">
          <a:xfrm>
            <a:off x="6408738" y="4845164"/>
            <a:ext cx="2068512" cy="322262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 bwMode="auto">
          <a:xfrm>
            <a:off x="8951913" y="2036876"/>
            <a:ext cx="2317750" cy="766763"/>
          </a:xfrm>
          <a:custGeom>
            <a:avLst/>
            <a:gdLst>
              <a:gd name="connsiteX0" fmla="*/ 141557 w 2318327"/>
              <a:gd name="connsiteY0" fmla="*/ 0 h 766618"/>
              <a:gd name="connsiteX1" fmla="*/ 2176770 w 2318327"/>
              <a:gd name="connsiteY1" fmla="*/ 0 h 766618"/>
              <a:gd name="connsiteX2" fmla="*/ 2318327 w 2318327"/>
              <a:gd name="connsiteY2" fmla="*/ 141557 h 766618"/>
              <a:gd name="connsiteX3" fmla="*/ 2318327 w 2318327"/>
              <a:gd name="connsiteY3" fmla="*/ 766618 h 766618"/>
              <a:gd name="connsiteX4" fmla="*/ 0 w 2318327"/>
              <a:gd name="connsiteY4" fmla="*/ 766618 h 766618"/>
              <a:gd name="connsiteX5" fmla="*/ 0 w 2318327"/>
              <a:gd name="connsiteY5" fmla="*/ 141557 h 766618"/>
              <a:gd name="connsiteX6" fmla="*/ 141557 w 2318327"/>
              <a:gd name="connsiteY6" fmla="*/ 0 h 766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18327" h="766618">
                <a:moveTo>
                  <a:pt x="141557" y="0"/>
                </a:moveTo>
                <a:lnTo>
                  <a:pt x="2176770" y="0"/>
                </a:lnTo>
                <a:cubicBezTo>
                  <a:pt x="2254950" y="0"/>
                  <a:pt x="2318327" y="63377"/>
                  <a:pt x="2318327" y="141557"/>
                </a:cubicBezTo>
                <a:lnTo>
                  <a:pt x="2318327" y="766618"/>
                </a:lnTo>
                <a:lnTo>
                  <a:pt x="0" y="766618"/>
                </a:lnTo>
                <a:lnTo>
                  <a:pt x="0" y="141557"/>
                </a:lnTo>
                <a:cubicBezTo>
                  <a:pt x="0" y="63377"/>
                  <a:pt x="63377" y="0"/>
                  <a:pt x="141557" y="0"/>
                </a:cubicBezTo>
                <a:close/>
              </a:path>
            </a:pathLst>
          </a:custGeom>
          <a:solidFill>
            <a:srgbClr val="0070C0"/>
          </a:solidFill>
          <a:ln w="1270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 bwMode="auto">
          <a:xfrm>
            <a:off x="8951913" y="2803639"/>
            <a:ext cx="2317750" cy="2540000"/>
          </a:xfrm>
          <a:custGeom>
            <a:avLst/>
            <a:gdLst>
              <a:gd name="connsiteX0" fmla="*/ 0 w 2318327"/>
              <a:gd name="connsiteY0" fmla="*/ 0 h 2540000"/>
              <a:gd name="connsiteX1" fmla="*/ 2318327 w 2318327"/>
              <a:gd name="connsiteY1" fmla="*/ 0 h 2540000"/>
              <a:gd name="connsiteX2" fmla="*/ 2318327 w 2318327"/>
              <a:gd name="connsiteY2" fmla="*/ 2398443 h 2540000"/>
              <a:gd name="connsiteX3" fmla="*/ 2176770 w 2318327"/>
              <a:gd name="connsiteY3" fmla="*/ 2540000 h 2540000"/>
              <a:gd name="connsiteX4" fmla="*/ 141557 w 2318327"/>
              <a:gd name="connsiteY4" fmla="*/ 2540000 h 2540000"/>
              <a:gd name="connsiteX5" fmla="*/ 0 w 2318327"/>
              <a:gd name="connsiteY5" fmla="*/ 2398443 h 2540000"/>
              <a:gd name="connsiteX6" fmla="*/ 0 w 2318327"/>
              <a:gd name="connsiteY6" fmla="*/ 0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18327" h="2540000">
                <a:moveTo>
                  <a:pt x="0" y="0"/>
                </a:moveTo>
                <a:lnTo>
                  <a:pt x="2318327" y="0"/>
                </a:lnTo>
                <a:lnTo>
                  <a:pt x="2318327" y="2398443"/>
                </a:lnTo>
                <a:cubicBezTo>
                  <a:pt x="2318327" y="2476623"/>
                  <a:pt x="2254950" y="2540000"/>
                  <a:pt x="2176770" y="2540000"/>
                </a:cubicBezTo>
                <a:lnTo>
                  <a:pt x="141557" y="2540000"/>
                </a:lnTo>
                <a:cubicBezTo>
                  <a:pt x="63377" y="2540000"/>
                  <a:pt x="0" y="2476623"/>
                  <a:pt x="0" y="2398443"/>
                </a:cubicBezTo>
                <a:lnTo>
                  <a:pt x="0" y="0"/>
                </a:lnTo>
                <a:close/>
              </a:path>
            </a:pathLst>
          </a:custGeom>
          <a:solidFill>
            <a:srgbClr val="FCFEFF"/>
          </a:solidFill>
          <a:ln w="1270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33" name="出自【趣你的PPT】(微信:qunideppt)：最优质的PPT资源库"/>
          <p:cNvCxnSpPr/>
          <p:nvPr/>
        </p:nvCxnSpPr>
        <p:spPr bwMode="auto">
          <a:xfrm>
            <a:off x="9077325" y="3319576"/>
            <a:ext cx="2066925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34" name="出自【趣你的PPT】(微信:qunideppt)：最优质的PPT资源库"/>
          <p:cNvCxnSpPr/>
          <p:nvPr/>
        </p:nvCxnSpPr>
        <p:spPr bwMode="auto">
          <a:xfrm>
            <a:off x="9077325" y="3827576"/>
            <a:ext cx="2066925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35" name="出自【趣你的PPT】(微信:qunideppt)：最优质的PPT资源库"/>
          <p:cNvCxnSpPr/>
          <p:nvPr/>
        </p:nvCxnSpPr>
        <p:spPr bwMode="auto">
          <a:xfrm>
            <a:off x="9077325" y="4316526"/>
            <a:ext cx="2066925" cy="0"/>
          </a:xfrm>
          <a:prstGeom prst="line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sp>
        <p:nvSpPr>
          <p:cNvPr id="36" name="出自【趣你的PPT】(微信:qunideppt)：最优质的PPT资源库"/>
          <p:cNvSpPr/>
          <p:nvPr/>
        </p:nvSpPr>
        <p:spPr bwMode="auto">
          <a:xfrm>
            <a:off x="9085263" y="4845164"/>
            <a:ext cx="2068512" cy="322262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anose="02000000000000000000" pitchFamily="2" charset="0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650435" y="2203914"/>
            <a:ext cx="877163" cy="396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CFE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关键词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CFE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 bwMode="auto">
          <a:xfrm>
            <a:off x="1441738" y="2927115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 bwMode="auto">
          <a:xfrm>
            <a:off x="1441738" y="341447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 bwMode="auto">
          <a:xfrm>
            <a:off x="1441738" y="390342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 bwMode="auto">
          <a:xfrm>
            <a:off x="1441738" y="439237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460391" y="4848049"/>
            <a:ext cx="1261884" cy="328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320675" y="2203914"/>
            <a:ext cx="877163" cy="396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CFE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关键词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CFE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 bwMode="auto">
          <a:xfrm>
            <a:off x="4111978" y="2927115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 bwMode="auto">
          <a:xfrm>
            <a:off x="4111978" y="341447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 bwMode="auto">
          <a:xfrm>
            <a:off x="4111978" y="390342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 bwMode="auto">
          <a:xfrm>
            <a:off x="4111978" y="439237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130631" y="4848049"/>
            <a:ext cx="1261884" cy="328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997200" y="2203914"/>
            <a:ext cx="877163" cy="396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CFE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关键词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CFE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 bwMode="auto">
          <a:xfrm>
            <a:off x="6788503" y="2927115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 bwMode="auto">
          <a:xfrm>
            <a:off x="6788503" y="341447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 bwMode="auto">
          <a:xfrm>
            <a:off x="6788503" y="390342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 bwMode="auto">
          <a:xfrm>
            <a:off x="6788503" y="439237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807156" y="4848049"/>
            <a:ext cx="1261884" cy="328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9687947" y="2203914"/>
            <a:ext cx="877163" cy="396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CFE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关键词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CFE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 bwMode="auto">
          <a:xfrm>
            <a:off x="9479250" y="2927115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 bwMode="auto">
          <a:xfrm>
            <a:off x="9479250" y="341447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 bwMode="auto">
          <a:xfrm>
            <a:off x="9479250" y="390342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 bwMode="auto">
          <a:xfrm>
            <a:off x="9479250" y="4392377"/>
            <a:ext cx="1261884" cy="3289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9497903" y="4848049"/>
            <a:ext cx="1261884" cy="328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5028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出自【趣你的PPT】(微信:qunideppt)：最优质的PPT资源库"/>
          <p:cNvSpPr/>
          <p:nvPr/>
        </p:nvSpPr>
        <p:spPr>
          <a:xfrm>
            <a:off x="752125" y="3774440"/>
            <a:ext cx="2188316" cy="1865036"/>
          </a:xfrm>
          <a:prstGeom prst="rect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2940440" y="1913845"/>
            <a:ext cx="2088844" cy="1865036"/>
          </a:xfrm>
          <a:prstGeom prst="rect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>
            <a:off x="5029285" y="3774440"/>
            <a:ext cx="2088844" cy="1865036"/>
          </a:xfrm>
          <a:prstGeom prst="rect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7118129" y="1913845"/>
            <a:ext cx="2088844" cy="1865036"/>
          </a:xfrm>
          <a:prstGeom prst="rect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9206973" y="3770000"/>
            <a:ext cx="2232903" cy="1865036"/>
          </a:xfrm>
          <a:prstGeom prst="rect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1097649" y="4347901"/>
            <a:ext cx="137689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1097649" y="4696682"/>
            <a:ext cx="156331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单击此处可编辑内容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3306201" y="2579640"/>
            <a:ext cx="137689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3306201" y="2928421"/>
            <a:ext cx="156331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单击此处可编辑内容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5363952" y="4429958"/>
            <a:ext cx="137689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5363952" y="4778739"/>
            <a:ext cx="156331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单击此处可编辑内容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7483890" y="2575198"/>
            <a:ext cx="137689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7483890" y="2923979"/>
            <a:ext cx="156331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单击此处可编辑内容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9630254" y="4377765"/>
            <a:ext cx="137689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9630254" y="4726546"/>
            <a:ext cx="156331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单击此处可编辑内容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6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2357" t="2972" b="2177"/>
          <a:stretch/>
        </p:blipFill>
        <p:spPr>
          <a:xfrm>
            <a:off x="759968" y="1909404"/>
            <a:ext cx="2172630" cy="1860595"/>
          </a:xfrm>
          <a:prstGeom prst="rect">
            <a:avLst/>
          </a:prstGeom>
        </p:spPr>
      </p:pic>
      <p:pic>
        <p:nvPicPr>
          <p:cNvPr id="61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r="2950"/>
          <a:stretch/>
        </p:blipFill>
        <p:spPr>
          <a:xfrm>
            <a:off x="2940440" y="3773877"/>
            <a:ext cx="2088844" cy="1861159"/>
          </a:xfrm>
          <a:prstGeom prst="rect">
            <a:avLst/>
          </a:prstGeom>
        </p:spPr>
      </p:pic>
      <p:pic>
        <p:nvPicPr>
          <p:cNvPr id="6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4"/>
          <a:srcRect t="1327" r="3700"/>
          <a:stretch/>
        </p:blipFill>
        <p:spPr>
          <a:xfrm>
            <a:off x="5021442" y="1916337"/>
            <a:ext cx="2100062" cy="1857258"/>
          </a:xfrm>
          <a:prstGeom prst="rect">
            <a:avLst/>
          </a:prstGeom>
        </p:spPr>
      </p:pic>
      <p:pic>
        <p:nvPicPr>
          <p:cNvPr id="63" name="出自【趣你的PPT】(微信:qunideppt)：最优质的PPT资源库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1329" y="1909404"/>
            <a:ext cx="2228547" cy="1869477"/>
          </a:xfrm>
          <a:prstGeom prst="rect">
            <a:avLst/>
          </a:prstGeom>
        </p:spPr>
      </p:pic>
      <p:pic>
        <p:nvPicPr>
          <p:cNvPr id="6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6"/>
          <a:srcRect l="8500"/>
          <a:stretch/>
        </p:blipFill>
        <p:spPr>
          <a:xfrm>
            <a:off x="7121504" y="3778881"/>
            <a:ext cx="2090668" cy="185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009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37" y="4651129"/>
            <a:ext cx="3671241" cy="1199108"/>
          </a:xfrm>
          <a:prstGeom prst="rect">
            <a:avLst/>
          </a:prstGeom>
        </p:spPr>
      </p:pic>
      <p:sp>
        <p:nvSpPr>
          <p:cNvPr id="13" name="出自【趣你的PPT】(微信:qunideppt)：最优质的PPT资源库"/>
          <p:cNvSpPr/>
          <p:nvPr/>
        </p:nvSpPr>
        <p:spPr>
          <a:xfrm rot="17584879">
            <a:off x="1323683" y="1215158"/>
            <a:ext cx="1284340" cy="1844912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705220" y="1661817"/>
            <a:ext cx="2926853" cy="3938531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1275626" y="1740856"/>
            <a:ext cx="572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Source Sans Pro" charset="0"/>
                <a:cs typeface="Source Sans Pro" charset="0"/>
                <a:sym typeface="微软雅黑" panose="020B0503020204020204" pitchFamily="34" charset="-122"/>
              </a:rPr>
              <a:t>01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05956" y="3132718"/>
            <a:ext cx="2925381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1032841" y="3528307"/>
            <a:ext cx="227161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965" y="4651129"/>
            <a:ext cx="3671241" cy="1199108"/>
          </a:xfrm>
          <a:prstGeom prst="rect">
            <a:avLst/>
          </a:prstGeom>
        </p:spPr>
      </p:pic>
      <p:sp>
        <p:nvSpPr>
          <p:cNvPr id="20" name="出自【趣你的PPT】(微信:qunideppt)：最优质的PPT资源库"/>
          <p:cNvSpPr/>
          <p:nvPr/>
        </p:nvSpPr>
        <p:spPr>
          <a:xfrm rot="17584879">
            <a:off x="3968911" y="1215158"/>
            <a:ext cx="1284340" cy="1844912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3348061" y="1661817"/>
            <a:ext cx="2926853" cy="3938531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920854" y="1740856"/>
            <a:ext cx="572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Source Sans Pro" charset="0"/>
                <a:cs typeface="Source Sans Pro" charset="0"/>
                <a:sym typeface="微软雅黑" panose="020B0503020204020204" pitchFamily="34" charset="-122"/>
              </a:rPr>
              <a:t>02</a:t>
            </a:r>
          </a:p>
        </p:txBody>
      </p:sp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420" y="4651129"/>
            <a:ext cx="3671241" cy="1199108"/>
          </a:xfrm>
          <a:prstGeom prst="rect">
            <a:avLst/>
          </a:prstGeom>
        </p:spPr>
      </p:pic>
      <p:sp>
        <p:nvSpPr>
          <p:cNvPr id="24" name="出自【趣你的PPT】(微信:qunideppt)：最优质的PPT资源库"/>
          <p:cNvSpPr/>
          <p:nvPr/>
        </p:nvSpPr>
        <p:spPr>
          <a:xfrm rot="17584879">
            <a:off x="6646797" y="1215158"/>
            <a:ext cx="1284340" cy="1844912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6025947" y="1661817"/>
            <a:ext cx="2926853" cy="3938531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6598740" y="1740856"/>
            <a:ext cx="572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Source Sans Pro" charset="0"/>
                <a:cs typeface="Source Sans Pro" charset="0"/>
                <a:sym typeface="微软雅黑" panose="020B0503020204020204" pitchFamily="34" charset="-122"/>
              </a:rPr>
              <a:t>03</a:t>
            </a:r>
          </a:p>
        </p:txBody>
      </p:sp>
      <p:pic>
        <p:nvPicPr>
          <p:cNvPr id="27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122" y="4651129"/>
            <a:ext cx="3671241" cy="1199108"/>
          </a:xfrm>
          <a:prstGeom prst="rect">
            <a:avLst/>
          </a:prstGeom>
        </p:spPr>
      </p:pic>
      <p:sp>
        <p:nvSpPr>
          <p:cNvPr id="28" name="出自【趣你的PPT】(微信:qunideppt)：最优质的PPT资源库"/>
          <p:cNvSpPr/>
          <p:nvPr/>
        </p:nvSpPr>
        <p:spPr>
          <a:xfrm rot="17584879">
            <a:off x="9183168" y="1215158"/>
            <a:ext cx="1284340" cy="1844912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8562318" y="1661817"/>
            <a:ext cx="2926853" cy="3938531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9135111" y="1740856"/>
            <a:ext cx="572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Source Sans Pro" charset="0"/>
                <a:cs typeface="Source Sans Pro" charset="0"/>
                <a:sym typeface="微软雅黑" panose="020B0503020204020204" pitchFamily="34" charset="-122"/>
              </a:rPr>
              <a:t>04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3354218" y="3132718"/>
            <a:ext cx="2925381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3681103" y="3528307"/>
            <a:ext cx="227161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5914507" y="3132718"/>
            <a:ext cx="2925381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6241392" y="3528307"/>
            <a:ext cx="227161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567003" y="3132718"/>
            <a:ext cx="2925381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893888" y="3528307"/>
            <a:ext cx="227161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408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75165">
                <a:srgbClr val="2789CD">
                  <a:alpha val="84000"/>
                </a:srgbClr>
              </a:gs>
              <a:gs pos="86100">
                <a:srgbClr val="167EC7"/>
              </a:gs>
              <a:gs pos="100000">
                <a:srgbClr val="0070C0">
                  <a:alpha val="90000"/>
                </a:srgbClr>
              </a:gs>
              <a:gs pos="0">
                <a:srgbClr val="9FD5F4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700000">
            <a:off x="4143555" y="1368057"/>
            <a:ext cx="4121887" cy="412188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2700000">
            <a:off x="3926559" y="1368057"/>
            <a:ext cx="4121887" cy="4121887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2700000">
            <a:off x="9445955" y="3163808"/>
            <a:ext cx="530384" cy="53038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2700000">
            <a:off x="2215662" y="3163808"/>
            <a:ext cx="530384" cy="53038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5173818" y="1014756"/>
            <a:ext cx="16273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9600" dirty="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2" name="出自【趣你的PPT】(微信:qunideppt)：最优质的PPT资源库"/>
          <p:cNvCxnSpPr>
            <a:cxnSpLocks/>
          </p:cNvCxnSpPr>
          <p:nvPr/>
        </p:nvCxnSpPr>
        <p:spPr>
          <a:xfrm>
            <a:off x="5408382" y="2712720"/>
            <a:ext cx="1158240" cy="0"/>
          </a:xfrm>
          <a:prstGeom prst="line">
            <a:avLst/>
          </a:prstGeom>
          <a:ln>
            <a:solidFill>
              <a:srgbClr val="002060">
                <a:alpha val="4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 txBox="1"/>
          <p:nvPr/>
        </p:nvSpPr>
        <p:spPr>
          <a:xfrm>
            <a:off x="5074432" y="324433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团队介绍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18900000">
            <a:off x="5780598" y="5268262"/>
            <a:ext cx="413808" cy="413808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4581692" y="3829109"/>
            <a:ext cx="281162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TEAM</a:t>
            </a:r>
          </a:p>
          <a:p>
            <a:pPr algn="ctr"/>
            <a:r>
              <a:rPr lang="zh-CN" altLang="en-US" sz="32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392416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出自【趣你的PPT】(微信:qunideppt)：最优质的PPT资源库"/>
          <p:cNvSpPr/>
          <p:nvPr/>
        </p:nvSpPr>
        <p:spPr>
          <a:xfrm rot="5400000">
            <a:off x="5521408" y="3292168"/>
            <a:ext cx="2087716" cy="1799256"/>
          </a:xfrm>
          <a:prstGeom prst="hexago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6164844" y="3702981"/>
            <a:ext cx="729835" cy="848645"/>
          </a:xfrm>
          <a:custGeom>
            <a:avLst/>
            <a:gdLst>
              <a:gd name="T0" fmla="*/ 2147483646 w 5822"/>
              <a:gd name="T1" fmla="*/ 2147483646 h 6759"/>
              <a:gd name="T2" fmla="*/ 2147483646 w 5822"/>
              <a:gd name="T3" fmla="*/ 2147483646 h 6759"/>
              <a:gd name="T4" fmla="*/ 2147483646 w 5822"/>
              <a:gd name="T5" fmla="*/ 2147483646 h 6759"/>
              <a:gd name="T6" fmla="*/ 2147483646 w 5822"/>
              <a:gd name="T7" fmla="*/ 2147483646 h 6759"/>
              <a:gd name="T8" fmla="*/ 2147483646 w 5822"/>
              <a:gd name="T9" fmla="*/ 2147483646 h 6759"/>
              <a:gd name="T10" fmla="*/ 2147483646 w 5822"/>
              <a:gd name="T11" fmla="*/ 1253760573 h 6759"/>
              <a:gd name="T12" fmla="*/ 2147483646 w 5822"/>
              <a:gd name="T13" fmla="*/ 2147483646 h 6759"/>
              <a:gd name="T14" fmla="*/ 2147483646 w 5822"/>
              <a:gd name="T15" fmla="*/ 2147483646 h 6759"/>
              <a:gd name="T16" fmla="*/ 2147483646 w 5822"/>
              <a:gd name="T17" fmla="*/ 2147483646 h 6759"/>
              <a:gd name="T18" fmla="*/ 2147483646 w 5822"/>
              <a:gd name="T19" fmla="*/ 2147483646 h 6759"/>
              <a:gd name="T20" fmla="*/ 2147483646 w 5822"/>
              <a:gd name="T21" fmla="*/ 2147483646 h 6759"/>
              <a:gd name="T22" fmla="*/ 2147483646 w 5822"/>
              <a:gd name="T23" fmla="*/ 2147483646 h 6759"/>
              <a:gd name="T24" fmla="*/ 2147483646 w 5822"/>
              <a:gd name="T25" fmla="*/ 2147483646 h 6759"/>
              <a:gd name="T26" fmla="*/ 2147483646 w 5822"/>
              <a:gd name="T27" fmla="*/ 2147483646 h 6759"/>
              <a:gd name="T28" fmla="*/ 2147483646 w 5822"/>
              <a:gd name="T29" fmla="*/ 2147483646 h 6759"/>
              <a:gd name="T30" fmla="*/ 2147483646 w 5822"/>
              <a:gd name="T31" fmla="*/ 2147483646 h 6759"/>
              <a:gd name="T32" fmla="*/ 2147483646 w 5822"/>
              <a:gd name="T33" fmla="*/ 2147483646 h 6759"/>
              <a:gd name="T34" fmla="*/ 2147483646 w 5822"/>
              <a:gd name="T35" fmla="*/ 2147483646 h 6759"/>
              <a:gd name="T36" fmla="*/ 2147483646 w 5822"/>
              <a:gd name="T37" fmla="*/ 2147483646 h 6759"/>
              <a:gd name="T38" fmla="*/ 2147483646 w 5822"/>
              <a:gd name="T39" fmla="*/ 2147483646 h 6759"/>
              <a:gd name="T40" fmla="*/ 0 w 5822"/>
              <a:gd name="T41" fmla="*/ 2147483646 h 6759"/>
              <a:gd name="T42" fmla="*/ 2147483646 w 5822"/>
              <a:gd name="T43" fmla="*/ 2147483646 h 6759"/>
              <a:gd name="T44" fmla="*/ 2147483646 w 5822"/>
              <a:gd name="T45" fmla="*/ 2147483646 h 6759"/>
              <a:gd name="T46" fmla="*/ 2147483646 w 5822"/>
              <a:gd name="T47" fmla="*/ 2147483646 h 6759"/>
              <a:gd name="T48" fmla="*/ 2147483646 w 5822"/>
              <a:gd name="T49" fmla="*/ 2147483646 h 6759"/>
              <a:gd name="T50" fmla="*/ 2147483646 w 5822"/>
              <a:gd name="T51" fmla="*/ 2147483646 h 6759"/>
              <a:gd name="T52" fmla="*/ 2147483646 w 5822"/>
              <a:gd name="T53" fmla="*/ 2147483646 h 6759"/>
              <a:gd name="T54" fmla="*/ 2147483646 w 5822"/>
              <a:gd name="T55" fmla="*/ 2147483646 h 6759"/>
              <a:gd name="T56" fmla="*/ 2147483646 w 5822"/>
              <a:gd name="T57" fmla="*/ 2147483646 h 6759"/>
              <a:gd name="T58" fmla="*/ 2147483646 w 5822"/>
              <a:gd name="T59" fmla="*/ 2147483646 h 6759"/>
              <a:gd name="T60" fmla="*/ 2147483646 w 5822"/>
              <a:gd name="T61" fmla="*/ 2147483646 h 6759"/>
              <a:gd name="T62" fmla="*/ 2147483646 w 5822"/>
              <a:gd name="T63" fmla="*/ 2147483646 h 6759"/>
              <a:gd name="T64" fmla="*/ 2147483646 w 5822"/>
              <a:gd name="T65" fmla="*/ 2147483646 h 6759"/>
              <a:gd name="T66" fmla="*/ 2147483646 w 5822"/>
              <a:gd name="T67" fmla="*/ 2147483646 h 6759"/>
              <a:gd name="T68" fmla="*/ 2147483646 w 5822"/>
              <a:gd name="T69" fmla="*/ 2147483646 h 6759"/>
              <a:gd name="T70" fmla="*/ 2147483646 w 5822"/>
              <a:gd name="T71" fmla="*/ 2147483646 h 6759"/>
              <a:gd name="T72" fmla="*/ 2147483646 w 5822"/>
              <a:gd name="T73" fmla="*/ 2147483646 h 6759"/>
              <a:gd name="T74" fmla="*/ 2147483646 w 5822"/>
              <a:gd name="T75" fmla="*/ 2147483646 h 6759"/>
              <a:gd name="T76" fmla="*/ 2147483646 w 5822"/>
              <a:gd name="T77" fmla="*/ 2147483646 h 6759"/>
              <a:gd name="T78" fmla="*/ 2147483646 w 5822"/>
              <a:gd name="T79" fmla="*/ 2147483646 h 6759"/>
              <a:gd name="T80" fmla="*/ 2147483646 w 5822"/>
              <a:gd name="T81" fmla="*/ 2147483646 h 6759"/>
              <a:gd name="T82" fmla="*/ 2147483646 w 5822"/>
              <a:gd name="T83" fmla="*/ 2147483646 h 6759"/>
              <a:gd name="T84" fmla="*/ 2147483646 w 5822"/>
              <a:gd name="T85" fmla="*/ 2147483646 h 6759"/>
              <a:gd name="T86" fmla="*/ 2147483646 w 5822"/>
              <a:gd name="T87" fmla="*/ 2147483646 h 6759"/>
              <a:gd name="T88" fmla="*/ 2147483646 w 5822"/>
              <a:gd name="T89" fmla="*/ 2147483646 h 6759"/>
              <a:gd name="T90" fmla="*/ 2147483646 w 5822"/>
              <a:gd name="T91" fmla="*/ 2147483646 h 6759"/>
              <a:gd name="T92" fmla="*/ 2147483646 w 5822"/>
              <a:gd name="T93" fmla="*/ 2147483646 h 6759"/>
              <a:gd name="T94" fmla="*/ 2147483646 w 5822"/>
              <a:gd name="T95" fmla="*/ 2147483646 h 6759"/>
              <a:gd name="T96" fmla="*/ 2147483646 w 5822"/>
              <a:gd name="T97" fmla="*/ 2147483646 h 6759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822" h="6759">
                <a:moveTo>
                  <a:pt x="0" y="6351"/>
                </a:moveTo>
                <a:lnTo>
                  <a:pt x="129" y="6351"/>
                </a:lnTo>
                <a:lnTo>
                  <a:pt x="129" y="3057"/>
                </a:lnTo>
                <a:lnTo>
                  <a:pt x="129" y="2914"/>
                </a:lnTo>
                <a:lnTo>
                  <a:pt x="266" y="2865"/>
                </a:lnTo>
                <a:lnTo>
                  <a:pt x="1775" y="2337"/>
                </a:lnTo>
                <a:lnTo>
                  <a:pt x="1775" y="1515"/>
                </a:lnTo>
                <a:lnTo>
                  <a:pt x="1775" y="1386"/>
                </a:lnTo>
                <a:lnTo>
                  <a:pt x="1892" y="1331"/>
                </a:lnTo>
                <a:lnTo>
                  <a:pt x="4422" y="137"/>
                </a:lnTo>
                <a:lnTo>
                  <a:pt x="4714" y="0"/>
                </a:lnTo>
                <a:lnTo>
                  <a:pt x="4714" y="56"/>
                </a:lnTo>
                <a:lnTo>
                  <a:pt x="5511" y="532"/>
                </a:lnTo>
                <a:lnTo>
                  <a:pt x="5511" y="6326"/>
                </a:lnTo>
                <a:lnTo>
                  <a:pt x="5822" y="6326"/>
                </a:lnTo>
                <a:lnTo>
                  <a:pt x="5822" y="6734"/>
                </a:lnTo>
                <a:lnTo>
                  <a:pt x="4510" y="6734"/>
                </a:lnTo>
                <a:lnTo>
                  <a:pt x="4305" y="6734"/>
                </a:lnTo>
                <a:lnTo>
                  <a:pt x="4305" y="6529"/>
                </a:lnTo>
                <a:lnTo>
                  <a:pt x="4305" y="643"/>
                </a:lnTo>
                <a:lnTo>
                  <a:pt x="2183" y="1644"/>
                </a:lnTo>
                <a:lnTo>
                  <a:pt x="2183" y="2194"/>
                </a:lnTo>
                <a:lnTo>
                  <a:pt x="2798" y="1979"/>
                </a:lnTo>
                <a:lnTo>
                  <a:pt x="3035" y="1895"/>
                </a:lnTo>
                <a:lnTo>
                  <a:pt x="3035" y="1889"/>
                </a:lnTo>
                <a:lnTo>
                  <a:pt x="3042" y="1892"/>
                </a:lnTo>
                <a:lnTo>
                  <a:pt x="3068" y="1884"/>
                </a:lnTo>
                <a:lnTo>
                  <a:pt x="3068" y="1909"/>
                </a:lnTo>
                <a:lnTo>
                  <a:pt x="3862" y="2381"/>
                </a:lnTo>
                <a:lnTo>
                  <a:pt x="3862" y="6313"/>
                </a:lnTo>
                <a:lnTo>
                  <a:pt x="4177" y="6313"/>
                </a:lnTo>
                <a:lnTo>
                  <a:pt x="4177" y="6722"/>
                </a:lnTo>
                <a:lnTo>
                  <a:pt x="2865" y="6722"/>
                </a:lnTo>
                <a:lnTo>
                  <a:pt x="2661" y="6722"/>
                </a:lnTo>
                <a:lnTo>
                  <a:pt x="2661" y="6517"/>
                </a:lnTo>
                <a:lnTo>
                  <a:pt x="2661" y="2458"/>
                </a:lnTo>
                <a:lnTo>
                  <a:pt x="538" y="3202"/>
                </a:lnTo>
                <a:lnTo>
                  <a:pt x="538" y="6556"/>
                </a:lnTo>
                <a:lnTo>
                  <a:pt x="538" y="6759"/>
                </a:lnTo>
                <a:lnTo>
                  <a:pt x="334" y="6759"/>
                </a:lnTo>
                <a:lnTo>
                  <a:pt x="0" y="6759"/>
                </a:lnTo>
                <a:lnTo>
                  <a:pt x="0" y="6351"/>
                </a:lnTo>
                <a:close/>
                <a:moveTo>
                  <a:pt x="776" y="6707"/>
                </a:moveTo>
                <a:lnTo>
                  <a:pt x="776" y="6707"/>
                </a:lnTo>
                <a:lnTo>
                  <a:pt x="1501" y="6707"/>
                </a:lnTo>
                <a:lnTo>
                  <a:pt x="2348" y="6707"/>
                </a:lnTo>
                <a:lnTo>
                  <a:pt x="2348" y="5989"/>
                </a:lnTo>
                <a:lnTo>
                  <a:pt x="1501" y="6044"/>
                </a:lnTo>
                <a:lnTo>
                  <a:pt x="776" y="6092"/>
                </a:lnTo>
                <a:lnTo>
                  <a:pt x="776" y="6707"/>
                </a:lnTo>
                <a:close/>
                <a:moveTo>
                  <a:pt x="776" y="4048"/>
                </a:moveTo>
                <a:lnTo>
                  <a:pt x="776" y="4048"/>
                </a:lnTo>
                <a:lnTo>
                  <a:pt x="1501" y="3842"/>
                </a:lnTo>
                <a:lnTo>
                  <a:pt x="2348" y="3604"/>
                </a:lnTo>
                <a:lnTo>
                  <a:pt x="2348" y="2883"/>
                </a:lnTo>
                <a:lnTo>
                  <a:pt x="1501" y="3178"/>
                </a:lnTo>
                <a:lnTo>
                  <a:pt x="776" y="3431"/>
                </a:lnTo>
                <a:lnTo>
                  <a:pt x="776" y="4048"/>
                </a:lnTo>
                <a:close/>
                <a:moveTo>
                  <a:pt x="776" y="4926"/>
                </a:moveTo>
                <a:lnTo>
                  <a:pt x="776" y="4926"/>
                </a:lnTo>
                <a:lnTo>
                  <a:pt x="1501" y="4788"/>
                </a:lnTo>
                <a:lnTo>
                  <a:pt x="2348" y="4628"/>
                </a:lnTo>
                <a:lnTo>
                  <a:pt x="2348" y="3909"/>
                </a:lnTo>
                <a:lnTo>
                  <a:pt x="1501" y="4124"/>
                </a:lnTo>
                <a:lnTo>
                  <a:pt x="776" y="4310"/>
                </a:lnTo>
                <a:lnTo>
                  <a:pt x="776" y="4926"/>
                </a:lnTo>
                <a:close/>
                <a:moveTo>
                  <a:pt x="776" y="5811"/>
                </a:moveTo>
                <a:lnTo>
                  <a:pt x="776" y="5811"/>
                </a:lnTo>
                <a:lnTo>
                  <a:pt x="1501" y="5741"/>
                </a:lnTo>
                <a:lnTo>
                  <a:pt x="2348" y="5661"/>
                </a:lnTo>
                <a:lnTo>
                  <a:pt x="2348" y="4942"/>
                </a:lnTo>
                <a:lnTo>
                  <a:pt x="1501" y="5078"/>
                </a:lnTo>
                <a:lnTo>
                  <a:pt x="776" y="5194"/>
                </a:lnTo>
                <a:lnTo>
                  <a:pt x="776" y="5811"/>
                </a:lnTo>
                <a:close/>
              </a:path>
            </a:pathLst>
          </a:custGeom>
          <a:solidFill>
            <a:srgbClr val="FCFEFF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400" dirty="0">
              <a:solidFill>
                <a:srgbClr val="0070C0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5400000">
            <a:off x="4975134" y="2317604"/>
            <a:ext cx="1225551" cy="1056217"/>
          </a:xfrm>
          <a:prstGeom prst="hexago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5292694" y="2597969"/>
            <a:ext cx="591897" cy="442935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rgbClr val="FCFEFF"/>
          </a:solidFill>
          <a:ln>
            <a:noFill/>
          </a:ln>
          <a:extLst/>
        </p:spPr>
        <p:txBody>
          <a:bodyPr bIns="48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400" dirty="0">
              <a:solidFill>
                <a:srgbClr val="0070C0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 rot="5400000">
            <a:off x="4379765" y="3410743"/>
            <a:ext cx="1225551" cy="1056217"/>
          </a:xfrm>
          <a:prstGeom prst="hexago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4724543" y="3676880"/>
            <a:ext cx="567660" cy="478727"/>
          </a:xfrm>
          <a:custGeom>
            <a:avLst/>
            <a:gdLst>
              <a:gd name="T0" fmla="*/ 332222 w 2301876"/>
              <a:gd name="T1" fmla="*/ 1410232 h 1941513"/>
              <a:gd name="T2" fmla="*/ 321717 w 2301876"/>
              <a:gd name="T3" fmla="*/ 1470415 h 1941513"/>
              <a:gd name="T4" fmla="*/ 382384 w 2301876"/>
              <a:gd name="T5" fmla="*/ 1525343 h 1941513"/>
              <a:gd name="T6" fmla="*/ 696485 w 2301876"/>
              <a:gd name="T7" fmla="*/ 1509573 h 1941513"/>
              <a:gd name="T8" fmla="*/ 723010 w 2301876"/>
              <a:gd name="T9" fmla="*/ 1444398 h 1941513"/>
              <a:gd name="T10" fmla="*/ 671273 w 2301876"/>
              <a:gd name="T11" fmla="*/ 1380797 h 1941513"/>
              <a:gd name="T12" fmla="*/ 1348867 w 2301876"/>
              <a:gd name="T13" fmla="*/ 1247408 h 1941513"/>
              <a:gd name="T14" fmla="*/ 1327043 w 2301876"/>
              <a:gd name="T15" fmla="*/ 1320445 h 1941513"/>
              <a:gd name="T16" fmla="*/ 1593934 w 2301876"/>
              <a:gd name="T17" fmla="*/ 1356438 h 1941513"/>
              <a:gd name="T18" fmla="*/ 1647838 w 2301876"/>
              <a:gd name="T19" fmla="*/ 1303105 h 1941513"/>
              <a:gd name="T20" fmla="*/ 1606030 w 2301876"/>
              <a:gd name="T21" fmla="*/ 1239789 h 1941513"/>
              <a:gd name="T22" fmla="*/ 1529191 w 2301876"/>
              <a:gd name="T23" fmla="*/ 516517 h 1941513"/>
              <a:gd name="T24" fmla="*/ 1584982 w 2301876"/>
              <a:gd name="T25" fmla="*/ 576970 h 1941513"/>
              <a:gd name="T26" fmla="*/ 1601035 w 2301876"/>
              <a:gd name="T27" fmla="*/ 667649 h 1941513"/>
              <a:gd name="T28" fmla="*/ 1640510 w 2301876"/>
              <a:gd name="T29" fmla="*/ 716799 h 1941513"/>
              <a:gd name="T30" fmla="*/ 1583140 w 2301876"/>
              <a:gd name="T31" fmla="*/ 840071 h 1941513"/>
              <a:gd name="T32" fmla="*/ 1691827 w 2301876"/>
              <a:gd name="T33" fmla="*/ 916820 h 1941513"/>
              <a:gd name="T34" fmla="*/ 1229710 w 2301876"/>
              <a:gd name="T35" fmla="*/ 1106063 h 1941513"/>
              <a:gd name="T36" fmla="*/ 1284448 w 2301876"/>
              <a:gd name="T37" fmla="*/ 909460 h 1941513"/>
              <a:gd name="T38" fmla="*/ 1396556 w 2301876"/>
              <a:gd name="T39" fmla="*/ 836654 h 1941513"/>
              <a:gd name="T40" fmla="*/ 1335239 w 2301876"/>
              <a:gd name="T41" fmla="*/ 712857 h 1941513"/>
              <a:gd name="T42" fmla="*/ 1370240 w 2301876"/>
              <a:gd name="T43" fmla="*/ 660815 h 1941513"/>
              <a:gd name="T44" fmla="*/ 1388398 w 2301876"/>
              <a:gd name="T45" fmla="*/ 571451 h 1941513"/>
              <a:gd name="T46" fmla="*/ 1446031 w 2301876"/>
              <a:gd name="T47" fmla="*/ 514152 h 1941513"/>
              <a:gd name="T48" fmla="*/ 570227 w 2301876"/>
              <a:gd name="T49" fmla="*/ 477627 h 1941513"/>
              <a:gd name="T50" fmla="*/ 641756 w 2301876"/>
              <a:gd name="T51" fmla="*/ 549062 h 1941513"/>
              <a:gd name="T52" fmla="*/ 661216 w 2301876"/>
              <a:gd name="T53" fmla="*/ 657005 h 1941513"/>
              <a:gd name="T54" fmla="*/ 633078 w 2301876"/>
              <a:gd name="T55" fmla="*/ 739471 h 1941513"/>
              <a:gd name="T56" fmla="*/ 574697 w 2301876"/>
              <a:gd name="T57" fmla="*/ 792786 h 1941513"/>
              <a:gd name="T58" fmla="*/ 708552 w 2301876"/>
              <a:gd name="T59" fmla="*/ 915697 h 1941513"/>
              <a:gd name="T60" fmla="*/ 815320 w 2301876"/>
              <a:gd name="T61" fmla="*/ 1036508 h 1941513"/>
              <a:gd name="T62" fmla="*/ 222836 w 2301876"/>
              <a:gd name="T63" fmla="*/ 1047276 h 1941513"/>
              <a:gd name="T64" fmla="*/ 324870 w 2301876"/>
              <a:gd name="T65" fmla="*/ 922526 h 1941513"/>
              <a:gd name="T66" fmla="*/ 473189 w 2301876"/>
              <a:gd name="T67" fmla="*/ 794886 h 1941513"/>
              <a:gd name="T68" fmla="*/ 413493 w 2301876"/>
              <a:gd name="T69" fmla="*/ 744461 h 1941513"/>
              <a:gd name="T70" fmla="*/ 382462 w 2301876"/>
              <a:gd name="T71" fmla="*/ 663570 h 1941513"/>
              <a:gd name="T72" fmla="*/ 397978 w 2301876"/>
              <a:gd name="T73" fmla="*/ 556154 h 1941513"/>
              <a:gd name="T74" fmla="*/ 466878 w 2301876"/>
              <a:gd name="T75" fmla="*/ 480778 h 1941513"/>
              <a:gd name="T76" fmla="*/ 140242 w 2301876"/>
              <a:gd name="T77" fmla="*/ 134558 h 1941513"/>
              <a:gd name="T78" fmla="*/ 133677 w 2301876"/>
              <a:gd name="T79" fmla="*/ 1210760 h 1941513"/>
              <a:gd name="T80" fmla="*/ 198545 w 2301876"/>
              <a:gd name="T81" fmla="*/ 1290654 h 1941513"/>
              <a:gd name="T82" fmla="*/ 905010 w 2301876"/>
              <a:gd name="T83" fmla="*/ 1223901 h 1941513"/>
              <a:gd name="T84" fmla="*/ 906061 w 2301876"/>
              <a:gd name="T85" fmla="*/ 137186 h 1941513"/>
              <a:gd name="T86" fmla="*/ 1795088 w 2301876"/>
              <a:gd name="T87" fmla="*/ 130835 h 1941513"/>
              <a:gd name="T88" fmla="*/ 1869239 w 2301876"/>
              <a:gd name="T89" fmla="*/ 166040 h 1941513"/>
              <a:gd name="T90" fmla="*/ 1904211 w 2301876"/>
              <a:gd name="T91" fmla="*/ 240391 h 1941513"/>
              <a:gd name="T92" fmla="*/ 1879757 w 2301876"/>
              <a:gd name="T93" fmla="*/ 1330166 h 1941513"/>
              <a:gd name="T94" fmla="*/ 1769057 w 2301876"/>
              <a:gd name="T95" fmla="*/ 1410033 h 1941513"/>
              <a:gd name="T96" fmla="*/ 1237904 w 2301876"/>
              <a:gd name="T97" fmla="*/ 1415550 h 1941513"/>
              <a:gd name="T98" fmla="*/ 1189785 w 2301876"/>
              <a:gd name="T99" fmla="*/ 1139429 h 1941513"/>
              <a:gd name="T100" fmla="*/ 1756435 w 2301876"/>
              <a:gd name="T101" fmla="*/ 1159921 h 1941513"/>
              <a:gd name="T102" fmla="*/ 1799821 w 2301876"/>
              <a:gd name="T103" fmla="*/ 1088198 h 1941513"/>
              <a:gd name="T104" fmla="*/ 898445 w 2301876"/>
              <a:gd name="T105" fmla="*/ 262 h 1941513"/>
              <a:gd name="T106" fmla="*/ 992990 w 2301876"/>
              <a:gd name="T107" fmla="*/ 39421 h 1941513"/>
              <a:gd name="T108" fmla="*/ 1041313 w 2301876"/>
              <a:gd name="T109" fmla="*/ 129302 h 1941513"/>
              <a:gd name="T110" fmla="*/ 1017414 w 2301876"/>
              <a:gd name="T111" fmla="*/ 1483030 h 1941513"/>
              <a:gd name="T112" fmla="*/ 887939 w 2301876"/>
              <a:gd name="T113" fmla="*/ 1588417 h 1941513"/>
              <a:gd name="T114" fmla="*/ 200909 w 2301876"/>
              <a:gd name="T115" fmla="*/ 1599454 h 1941513"/>
              <a:gd name="T116" fmla="*/ 45959 w 2301876"/>
              <a:gd name="T117" fmla="*/ 1513779 h 1941513"/>
              <a:gd name="T118" fmla="*/ 0 w 2301876"/>
              <a:gd name="T119" fmla="*/ 152429 h 1941513"/>
              <a:gd name="T120" fmla="*/ 34667 w 2301876"/>
              <a:gd name="T121" fmla="*/ 55452 h 1941513"/>
              <a:gd name="T122" fmla="*/ 121596 w 2301876"/>
              <a:gd name="T123" fmla="*/ 2891 h 194151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01876" h="1941513">
                <a:moveTo>
                  <a:pt x="475693" y="1664563"/>
                </a:moveTo>
                <a:lnTo>
                  <a:pt x="471250" y="1664880"/>
                </a:lnTo>
                <a:lnTo>
                  <a:pt x="466490" y="1665198"/>
                </a:lnTo>
                <a:lnTo>
                  <a:pt x="462047" y="1665515"/>
                </a:lnTo>
                <a:lnTo>
                  <a:pt x="457605" y="1666468"/>
                </a:lnTo>
                <a:lnTo>
                  <a:pt x="453162" y="1667421"/>
                </a:lnTo>
                <a:lnTo>
                  <a:pt x="449354" y="1668691"/>
                </a:lnTo>
                <a:lnTo>
                  <a:pt x="440786" y="1671550"/>
                </a:lnTo>
                <a:lnTo>
                  <a:pt x="433170" y="1675679"/>
                </a:lnTo>
                <a:lnTo>
                  <a:pt x="425553" y="1680125"/>
                </a:lnTo>
                <a:lnTo>
                  <a:pt x="418572" y="1685207"/>
                </a:lnTo>
                <a:lnTo>
                  <a:pt x="412542" y="1691241"/>
                </a:lnTo>
                <a:lnTo>
                  <a:pt x="406513" y="1697276"/>
                </a:lnTo>
                <a:lnTo>
                  <a:pt x="401435" y="1704263"/>
                </a:lnTo>
                <a:lnTo>
                  <a:pt x="396993" y="1711886"/>
                </a:lnTo>
                <a:lnTo>
                  <a:pt x="392867" y="1719508"/>
                </a:lnTo>
                <a:lnTo>
                  <a:pt x="390011" y="1728083"/>
                </a:lnTo>
                <a:lnTo>
                  <a:pt x="388742" y="1732212"/>
                </a:lnTo>
                <a:lnTo>
                  <a:pt x="387790" y="1736341"/>
                </a:lnTo>
                <a:lnTo>
                  <a:pt x="386838" y="1740787"/>
                </a:lnTo>
                <a:lnTo>
                  <a:pt x="386203" y="1745552"/>
                </a:lnTo>
                <a:lnTo>
                  <a:pt x="385886" y="1749998"/>
                </a:lnTo>
                <a:lnTo>
                  <a:pt x="385886" y="1754444"/>
                </a:lnTo>
                <a:lnTo>
                  <a:pt x="385886" y="1759209"/>
                </a:lnTo>
                <a:lnTo>
                  <a:pt x="386203" y="1763655"/>
                </a:lnTo>
                <a:lnTo>
                  <a:pt x="386838" y="1768419"/>
                </a:lnTo>
                <a:lnTo>
                  <a:pt x="387790" y="1772865"/>
                </a:lnTo>
                <a:lnTo>
                  <a:pt x="388742" y="1776994"/>
                </a:lnTo>
                <a:lnTo>
                  <a:pt x="390011" y="1781441"/>
                </a:lnTo>
                <a:lnTo>
                  <a:pt x="392867" y="1789698"/>
                </a:lnTo>
                <a:lnTo>
                  <a:pt x="396993" y="1797639"/>
                </a:lnTo>
                <a:lnTo>
                  <a:pt x="401435" y="1804943"/>
                </a:lnTo>
                <a:lnTo>
                  <a:pt x="406513" y="1812248"/>
                </a:lnTo>
                <a:lnTo>
                  <a:pt x="412542" y="1818283"/>
                </a:lnTo>
                <a:lnTo>
                  <a:pt x="418572" y="1824317"/>
                </a:lnTo>
                <a:lnTo>
                  <a:pt x="425553" y="1829399"/>
                </a:lnTo>
                <a:lnTo>
                  <a:pt x="433170" y="1833845"/>
                </a:lnTo>
                <a:lnTo>
                  <a:pt x="440786" y="1837657"/>
                </a:lnTo>
                <a:lnTo>
                  <a:pt x="449354" y="1840515"/>
                </a:lnTo>
                <a:lnTo>
                  <a:pt x="453162" y="1842103"/>
                </a:lnTo>
                <a:lnTo>
                  <a:pt x="457605" y="1842738"/>
                </a:lnTo>
                <a:lnTo>
                  <a:pt x="462047" y="1843374"/>
                </a:lnTo>
                <a:lnTo>
                  <a:pt x="466490" y="1844326"/>
                </a:lnTo>
                <a:lnTo>
                  <a:pt x="471250" y="1844644"/>
                </a:lnTo>
                <a:lnTo>
                  <a:pt x="475693" y="1844644"/>
                </a:lnTo>
                <a:lnTo>
                  <a:pt x="784465" y="1844644"/>
                </a:lnTo>
                <a:lnTo>
                  <a:pt x="788908" y="1844644"/>
                </a:lnTo>
                <a:lnTo>
                  <a:pt x="793668" y="1844326"/>
                </a:lnTo>
                <a:lnTo>
                  <a:pt x="798111" y="1843374"/>
                </a:lnTo>
                <a:lnTo>
                  <a:pt x="802553" y="1842738"/>
                </a:lnTo>
                <a:lnTo>
                  <a:pt x="806996" y="1842103"/>
                </a:lnTo>
                <a:lnTo>
                  <a:pt x="811122" y="1840515"/>
                </a:lnTo>
                <a:lnTo>
                  <a:pt x="819690" y="1837657"/>
                </a:lnTo>
                <a:lnTo>
                  <a:pt x="827306" y="1833845"/>
                </a:lnTo>
                <a:lnTo>
                  <a:pt x="834605" y="1829399"/>
                </a:lnTo>
                <a:lnTo>
                  <a:pt x="841586" y="1824317"/>
                </a:lnTo>
                <a:lnTo>
                  <a:pt x="847933" y="1818283"/>
                </a:lnTo>
                <a:lnTo>
                  <a:pt x="853963" y="1812248"/>
                </a:lnTo>
                <a:lnTo>
                  <a:pt x="859040" y="1804943"/>
                </a:lnTo>
                <a:lnTo>
                  <a:pt x="863483" y="1797639"/>
                </a:lnTo>
                <a:lnTo>
                  <a:pt x="867608" y="1789698"/>
                </a:lnTo>
                <a:lnTo>
                  <a:pt x="870464" y="1781441"/>
                </a:lnTo>
                <a:lnTo>
                  <a:pt x="871734" y="1776994"/>
                </a:lnTo>
                <a:lnTo>
                  <a:pt x="872686" y="1772865"/>
                </a:lnTo>
                <a:lnTo>
                  <a:pt x="873320" y="1768419"/>
                </a:lnTo>
                <a:lnTo>
                  <a:pt x="873638" y="1763655"/>
                </a:lnTo>
                <a:lnTo>
                  <a:pt x="874272" y="1759209"/>
                </a:lnTo>
                <a:lnTo>
                  <a:pt x="874590" y="1754444"/>
                </a:lnTo>
                <a:lnTo>
                  <a:pt x="874272" y="1749998"/>
                </a:lnTo>
                <a:lnTo>
                  <a:pt x="873638" y="1745552"/>
                </a:lnTo>
                <a:lnTo>
                  <a:pt x="873320" y="1740787"/>
                </a:lnTo>
                <a:lnTo>
                  <a:pt x="872686" y="1736341"/>
                </a:lnTo>
                <a:lnTo>
                  <a:pt x="871734" y="1732212"/>
                </a:lnTo>
                <a:lnTo>
                  <a:pt x="870464" y="1728083"/>
                </a:lnTo>
                <a:lnTo>
                  <a:pt x="867608" y="1719508"/>
                </a:lnTo>
                <a:lnTo>
                  <a:pt x="863483" y="1711886"/>
                </a:lnTo>
                <a:lnTo>
                  <a:pt x="859040" y="1704263"/>
                </a:lnTo>
                <a:lnTo>
                  <a:pt x="853963" y="1697276"/>
                </a:lnTo>
                <a:lnTo>
                  <a:pt x="847933" y="1691241"/>
                </a:lnTo>
                <a:lnTo>
                  <a:pt x="841586" y="1685207"/>
                </a:lnTo>
                <a:lnTo>
                  <a:pt x="834605" y="1680125"/>
                </a:lnTo>
                <a:lnTo>
                  <a:pt x="827306" y="1675679"/>
                </a:lnTo>
                <a:lnTo>
                  <a:pt x="819690" y="1671550"/>
                </a:lnTo>
                <a:lnTo>
                  <a:pt x="811122" y="1668691"/>
                </a:lnTo>
                <a:lnTo>
                  <a:pt x="806996" y="1667421"/>
                </a:lnTo>
                <a:lnTo>
                  <a:pt x="802553" y="1666468"/>
                </a:lnTo>
                <a:lnTo>
                  <a:pt x="798111" y="1665515"/>
                </a:lnTo>
                <a:lnTo>
                  <a:pt x="793668" y="1665198"/>
                </a:lnTo>
                <a:lnTo>
                  <a:pt x="788908" y="1664880"/>
                </a:lnTo>
                <a:lnTo>
                  <a:pt x="784465" y="1664563"/>
                </a:lnTo>
                <a:lnTo>
                  <a:pt x="475693" y="1664563"/>
                </a:lnTo>
                <a:close/>
                <a:moveTo>
                  <a:pt x="1670551" y="1495108"/>
                </a:moveTo>
                <a:lnTo>
                  <a:pt x="1662926" y="1495425"/>
                </a:lnTo>
                <a:lnTo>
                  <a:pt x="1655936" y="1496695"/>
                </a:lnTo>
                <a:lnTo>
                  <a:pt x="1648946" y="1498283"/>
                </a:lnTo>
                <a:lnTo>
                  <a:pt x="1642274" y="1500823"/>
                </a:lnTo>
                <a:lnTo>
                  <a:pt x="1636237" y="1503998"/>
                </a:lnTo>
                <a:lnTo>
                  <a:pt x="1629882" y="1507490"/>
                </a:lnTo>
                <a:lnTo>
                  <a:pt x="1624481" y="1511618"/>
                </a:lnTo>
                <a:lnTo>
                  <a:pt x="1619080" y="1516380"/>
                </a:lnTo>
                <a:lnTo>
                  <a:pt x="1614631" y="1521778"/>
                </a:lnTo>
                <a:lnTo>
                  <a:pt x="1610183" y="1527175"/>
                </a:lnTo>
                <a:lnTo>
                  <a:pt x="1606688" y="1533208"/>
                </a:lnTo>
                <a:lnTo>
                  <a:pt x="1603511" y="1539240"/>
                </a:lnTo>
                <a:lnTo>
                  <a:pt x="1601605" y="1545908"/>
                </a:lnTo>
                <a:lnTo>
                  <a:pt x="1599698" y="1552893"/>
                </a:lnTo>
                <a:lnTo>
                  <a:pt x="1598427" y="1559878"/>
                </a:lnTo>
                <a:lnTo>
                  <a:pt x="1598110" y="1567498"/>
                </a:lnTo>
                <a:lnTo>
                  <a:pt x="1598427" y="1574800"/>
                </a:lnTo>
                <a:lnTo>
                  <a:pt x="1599698" y="1582103"/>
                </a:lnTo>
                <a:lnTo>
                  <a:pt x="1601605" y="1589088"/>
                </a:lnTo>
                <a:lnTo>
                  <a:pt x="1603511" y="1595755"/>
                </a:lnTo>
                <a:lnTo>
                  <a:pt x="1606688" y="1602105"/>
                </a:lnTo>
                <a:lnTo>
                  <a:pt x="1610183" y="1607820"/>
                </a:lnTo>
                <a:lnTo>
                  <a:pt x="1614631" y="1613535"/>
                </a:lnTo>
                <a:lnTo>
                  <a:pt x="1619080" y="1618615"/>
                </a:lnTo>
                <a:lnTo>
                  <a:pt x="1624481" y="1623378"/>
                </a:lnTo>
                <a:lnTo>
                  <a:pt x="1629882" y="1627505"/>
                </a:lnTo>
                <a:lnTo>
                  <a:pt x="1636237" y="1630998"/>
                </a:lnTo>
                <a:lnTo>
                  <a:pt x="1642274" y="1634173"/>
                </a:lnTo>
                <a:lnTo>
                  <a:pt x="1648946" y="1636713"/>
                </a:lnTo>
                <a:lnTo>
                  <a:pt x="1655936" y="1638300"/>
                </a:lnTo>
                <a:lnTo>
                  <a:pt x="1662926" y="1639253"/>
                </a:lnTo>
                <a:lnTo>
                  <a:pt x="1670551" y="1639570"/>
                </a:lnTo>
                <a:lnTo>
                  <a:pt x="1918697" y="1639570"/>
                </a:lnTo>
                <a:lnTo>
                  <a:pt x="1926004" y="1639253"/>
                </a:lnTo>
                <a:lnTo>
                  <a:pt x="1933630" y="1638300"/>
                </a:lnTo>
                <a:lnTo>
                  <a:pt x="1940620" y="1636713"/>
                </a:lnTo>
                <a:lnTo>
                  <a:pt x="1947292" y="1634173"/>
                </a:lnTo>
                <a:lnTo>
                  <a:pt x="1953329" y="1630998"/>
                </a:lnTo>
                <a:lnTo>
                  <a:pt x="1959366" y="1627505"/>
                </a:lnTo>
                <a:lnTo>
                  <a:pt x="1964767" y="1623378"/>
                </a:lnTo>
                <a:lnTo>
                  <a:pt x="1970168" y="1618615"/>
                </a:lnTo>
                <a:lnTo>
                  <a:pt x="1974934" y="1613535"/>
                </a:lnTo>
                <a:lnTo>
                  <a:pt x="1979065" y="1607820"/>
                </a:lnTo>
                <a:lnTo>
                  <a:pt x="1982560" y="1602105"/>
                </a:lnTo>
                <a:lnTo>
                  <a:pt x="1985419" y="1595755"/>
                </a:lnTo>
                <a:lnTo>
                  <a:pt x="1988279" y="1589088"/>
                </a:lnTo>
                <a:lnTo>
                  <a:pt x="1989868" y="1582103"/>
                </a:lnTo>
                <a:lnTo>
                  <a:pt x="1991138" y="1574800"/>
                </a:lnTo>
                <a:lnTo>
                  <a:pt x="1991456" y="1567498"/>
                </a:lnTo>
                <a:lnTo>
                  <a:pt x="1991138" y="1559878"/>
                </a:lnTo>
                <a:lnTo>
                  <a:pt x="1989868" y="1552893"/>
                </a:lnTo>
                <a:lnTo>
                  <a:pt x="1988279" y="1545908"/>
                </a:lnTo>
                <a:lnTo>
                  <a:pt x="1985419" y="1539240"/>
                </a:lnTo>
                <a:lnTo>
                  <a:pt x="1982560" y="1533208"/>
                </a:lnTo>
                <a:lnTo>
                  <a:pt x="1979065" y="1527175"/>
                </a:lnTo>
                <a:lnTo>
                  <a:pt x="1974934" y="1521778"/>
                </a:lnTo>
                <a:lnTo>
                  <a:pt x="1970168" y="1516380"/>
                </a:lnTo>
                <a:lnTo>
                  <a:pt x="1964767" y="1511618"/>
                </a:lnTo>
                <a:lnTo>
                  <a:pt x="1959366" y="1507490"/>
                </a:lnTo>
                <a:lnTo>
                  <a:pt x="1953329" y="1503998"/>
                </a:lnTo>
                <a:lnTo>
                  <a:pt x="1947292" y="1500823"/>
                </a:lnTo>
                <a:lnTo>
                  <a:pt x="1940620" y="1498283"/>
                </a:lnTo>
                <a:lnTo>
                  <a:pt x="1933630" y="1496695"/>
                </a:lnTo>
                <a:lnTo>
                  <a:pt x="1926004" y="1495425"/>
                </a:lnTo>
                <a:lnTo>
                  <a:pt x="1918697" y="1495108"/>
                </a:lnTo>
                <a:lnTo>
                  <a:pt x="1670551" y="1495108"/>
                </a:lnTo>
                <a:close/>
                <a:moveTo>
                  <a:pt x="1787673" y="611187"/>
                </a:moveTo>
                <a:lnTo>
                  <a:pt x="1794669" y="611187"/>
                </a:lnTo>
                <a:lnTo>
                  <a:pt x="1801665" y="611187"/>
                </a:lnTo>
                <a:lnTo>
                  <a:pt x="1808661" y="612140"/>
                </a:lnTo>
                <a:lnTo>
                  <a:pt x="1815338" y="613093"/>
                </a:lnTo>
                <a:lnTo>
                  <a:pt x="1822016" y="614681"/>
                </a:lnTo>
                <a:lnTo>
                  <a:pt x="1828694" y="616587"/>
                </a:lnTo>
                <a:lnTo>
                  <a:pt x="1835372" y="618810"/>
                </a:lnTo>
                <a:lnTo>
                  <a:pt x="1841732" y="621352"/>
                </a:lnTo>
                <a:lnTo>
                  <a:pt x="1847773" y="624210"/>
                </a:lnTo>
                <a:lnTo>
                  <a:pt x="1853815" y="627387"/>
                </a:lnTo>
                <a:lnTo>
                  <a:pt x="1859539" y="631198"/>
                </a:lnTo>
                <a:lnTo>
                  <a:pt x="1865581" y="635010"/>
                </a:lnTo>
                <a:lnTo>
                  <a:pt x="1870987" y="639457"/>
                </a:lnTo>
                <a:lnTo>
                  <a:pt x="1876393" y="643904"/>
                </a:lnTo>
                <a:lnTo>
                  <a:pt x="1881480" y="648986"/>
                </a:lnTo>
                <a:lnTo>
                  <a:pt x="1886568" y="654068"/>
                </a:lnTo>
                <a:lnTo>
                  <a:pt x="1891338" y="659151"/>
                </a:lnTo>
                <a:lnTo>
                  <a:pt x="1895790" y="665186"/>
                </a:lnTo>
                <a:lnTo>
                  <a:pt x="1900242" y="670903"/>
                </a:lnTo>
                <a:lnTo>
                  <a:pt x="1904376" y="677256"/>
                </a:lnTo>
                <a:lnTo>
                  <a:pt x="1908192" y="683609"/>
                </a:lnTo>
                <a:lnTo>
                  <a:pt x="1911690" y="690597"/>
                </a:lnTo>
                <a:lnTo>
                  <a:pt x="1915188" y="697267"/>
                </a:lnTo>
                <a:lnTo>
                  <a:pt x="1918049" y="704255"/>
                </a:lnTo>
                <a:lnTo>
                  <a:pt x="1920593" y="711561"/>
                </a:lnTo>
                <a:lnTo>
                  <a:pt x="1923137" y="718867"/>
                </a:lnTo>
                <a:lnTo>
                  <a:pt x="1925363" y="726808"/>
                </a:lnTo>
                <a:lnTo>
                  <a:pt x="1927271" y="734431"/>
                </a:lnTo>
                <a:lnTo>
                  <a:pt x="1928861" y="742690"/>
                </a:lnTo>
                <a:lnTo>
                  <a:pt x="1929815" y="750631"/>
                </a:lnTo>
                <a:lnTo>
                  <a:pt x="1930451" y="758889"/>
                </a:lnTo>
                <a:lnTo>
                  <a:pt x="1931405" y="767466"/>
                </a:lnTo>
                <a:lnTo>
                  <a:pt x="1931405" y="775724"/>
                </a:lnTo>
                <a:lnTo>
                  <a:pt x="1931723" y="784301"/>
                </a:lnTo>
                <a:lnTo>
                  <a:pt x="1932359" y="791924"/>
                </a:lnTo>
                <a:lnTo>
                  <a:pt x="1933313" y="799865"/>
                </a:lnTo>
                <a:lnTo>
                  <a:pt x="1934585" y="806853"/>
                </a:lnTo>
                <a:lnTo>
                  <a:pt x="1936175" y="813206"/>
                </a:lnTo>
                <a:lnTo>
                  <a:pt x="1938401" y="819241"/>
                </a:lnTo>
                <a:lnTo>
                  <a:pt x="1940627" y="824958"/>
                </a:lnTo>
                <a:lnTo>
                  <a:pt x="1943171" y="830041"/>
                </a:lnTo>
                <a:lnTo>
                  <a:pt x="1945715" y="834805"/>
                </a:lnTo>
                <a:lnTo>
                  <a:pt x="1948576" y="839252"/>
                </a:lnTo>
                <a:lnTo>
                  <a:pt x="1951756" y="843381"/>
                </a:lnTo>
                <a:lnTo>
                  <a:pt x="1954936" y="846875"/>
                </a:lnTo>
                <a:lnTo>
                  <a:pt x="1958116" y="850687"/>
                </a:lnTo>
                <a:lnTo>
                  <a:pt x="1961614" y="853546"/>
                </a:lnTo>
                <a:lnTo>
                  <a:pt x="1965430" y="856087"/>
                </a:lnTo>
                <a:lnTo>
                  <a:pt x="1968610" y="858946"/>
                </a:lnTo>
                <a:lnTo>
                  <a:pt x="1975606" y="862757"/>
                </a:lnTo>
                <a:lnTo>
                  <a:pt x="1982284" y="866251"/>
                </a:lnTo>
                <a:lnTo>
                  <a:pt x="1988643" y="868475"/>
                </a:lnTo>
                <a:lnTo>
                  <a:pt x="1994049" y="869745"/>
                </a:lnTo>
                <a:lnTo>
                  <a:pt x="1998819" y="871016"/>
                </a:lnTo>
                <a:lnTo>
                  <a:pt x="2002635" y="871334"/>
                </a:lnTo>
                <a:lnTo>
                  <a:pt x="2005815" y="871651"/>
                </a:lnTo>
                <a:lnTo>
                  <a:pt x="2005815" y="932320"/>
                </a:lnTo>
                <a:lnTo>
                  <a:pt x="1841096" y="932320"/>
                </a:lnTo>
                <a:lnTo>
                  <a:pt x="1841096" y="997119"/>
                </a:lnTo>
                <a:lnTo>
                  <a:pt x="1853815" y="999025"/>
                </a:lnTo>
                <a:lnTo>
                  <a:pt x="1865899" y="1001566"/>
                </a:lnTo>
                <a:lnTo>
                  <a:pt x="1877983" y="1004107"/>
                </a:lnTo>
                <a:lnTo>
                  <a:pt x="1890066" y="1007601"/>
                </a:lnTo>
                <a:lnTo>
                  <a:pt x="1901514" y="1011095"/>
                </a:lnTo>
                <a:lnTo>
                  <a:pt x="1912962" y="1015224"/>
                </a:lnTo>
                <a:lnTo>
                  <a:pt x="1923773" y="1019354"/>
                </a:lnTo>
                <a:lnTo>
                  <a:pt x="1934903" y="1024118"/>
                </a:lnTo>
                <a:lnTo>
                  <a:pt x="1945715" y="1029200"/>
                </a:lnTo>
                <a:lnTo>
                  <a:pt x="1956208" y="1034918"/>
                </a:lnTo>
                <a:lnTo>
                  <a:pt x="1966384" y="1040635"/>
                </a:lnTo>
                <a:lnTo>
                  <a:pt x="1976242" y="1046988"/>
                </a:lnTo>
                <a:lnTo>
                  <a:pt x="1986099" y="1053659"/>
                </a:lnTo>
                <a:lnTo>
                  <a:pt x="1995321" y="1060329"/>
                </a:lnTo>
                <a:lnTo>
                  <a:pt x="2003907" y="1067635"/>
                </a:lnTo>
                <a:lnTo>
                  <a:pt x="2012811" y="1074940"/>
                </a:lnTo>
                <a:lnTo>
                  <a:pt x="2021396" y="1082881"/>
                </a:lnTo>
                <a:lnTo>
                  <a:pt x="2029028" y="1090822"/>
                </a:lnTo>
                <a:lnTo>
                  <a:pt x="2036978" y="1099081"/>
                </a:lnTo>
                <a:lnTo>
                  <a:pt x="2044292" y="1107975"/>
                </a:lnTo>
                <a:lnTo>
                  <a:pt x="2051288" y="1116551"/>
                </a:lnTo>
                <a:lnTo>
                  <a:pt x="2057965" y="1125445"/>
                </a:lnTo>
                <a:lnTo>
                  <a:pt x="2064325" y="1135292"/>
                </a:lnTo>
                <a:lnTo>
                  <a:pt x="2069731" y="1144821"/>
                </a:lnTo>
                <a:lnTo>
                  <a:pt x="2075455" y="1154350"/>
                </a:lnTo>
                <a:lnTo>
                  <a:pt x="2080225" y="1164515"/>
                </a:lnTo>
                <a:lnTo>
                  <a:pt x="2084995" y="1174679"/>
                </a:lnTo>
                <a:lnTo>
                  <a:pt x="2089128" y="1185161"/>
                </a:lnTo>
                <a:lnTo>
                  <a:pt x="2092626" y="1195643"/>
                </a:lnTo>
                <a:lnTo>
                  <a:pt x="2095488" y="1206761"/>
                </a:lnTo>
                <a:lnTo>
                  <a:pt x="2098668" y="1217560"/>
                </a:lnTo>
                <a:lnTo>
                  <a:pt x="2100894" y="1228995"/>
                </a:lnTo>
                <a:lnTo>
                  <a:pt x="2103438" y="1336675"/>
                </a:lnTo>
                <a:lnTo>
                  <a:pt x="1485900" y="1336675"/>
                </a:lnTo>
                <a:lnTo>
                  <a:pt x="1488444" y="1228995"/>
                </a:lnTo>
                <a:lnTo>
                  <a:pt x="1490670" y="1217560"/>
                </a:lnTo>
                <a:lnTo>
                  <a:pt x="1493214" y="1206761"/>
                </a:lnTo>
                <a:lnTo>
                  <a:pt x="1496712" y="1195643"/>
                </a:lnTo>
                <a:lnTo>
                  <a:pt x="1500210" y="1185161"/>
                </a:lnTo>
                <a:lnTo>
                  <a:pt x="1504343" y="1174679"/>
                </a:lnTo>
                <a:lnTo>
                  <a:pt x="1508795" y="1164515"/>
                </a:lnTo>
                <a:lnTo>
                  <a:pt x="1513565" y="1154350"/>
                </a:lnTo>
                <a:lnTo>
                  <a:pt x="1519289" y="1144821"/>
                </a:lnTo>
                <a:lnTo>
                  <a:pt x="1525013" y="1135292"/>
                </a:lnTo>
                <a:lnTo>
                  <a:pt x="1531055" y="1125763"/>
                </a:lnTo>
                <a:lnTo>
                  <a:pt x="1537732" y="1116551"/>
                </a:lnTo>
                <a:lnTo>
                  <a:pt x="1544728" y="1107975"/>
                </a:lnTo>
                <a:lnTo>
                  <a:pt x="1552042" y="1099081"/>
                </a:lnTo>
                <a:lnTo>
                  <a:pt x="1559674" y="1090822"/>
                </a:lnTo>
                <a:lnTo>
                  <a:pt x="1567942" y="1082881"/>
                </a:lnTo>
                <a:lnTo>
                  <a:pt x="1576209" y="1074940"/>
                </a:lnTo>
                <a:lnTo>
                  <a:pt x="1584795" y="1067635"/>
                </a:lnTo>
                <a:lnTo>
                  <a:pt x="1593699" y="1060329"/>
                </a:lnTo>
                <a:lnTo>
                  <a:pt x="1603239" y="1053659"/>
                </a:lnTo>
                <a:lnTo>
                  <a:pt x="1613096" y="1046988"/>
                </a:lnTo>
                <a:lnTo>
                  <a:pt x="1622954" y="1040635"/>
                </a:lnTo>
                <a:lnTo>
                  <a:pt x="1632812" y="1034918"/>
                </a:lnTo>
                <a:lnTo>
                  <a:pt x="1643305" y="1029200"/>
                </a:lnTo>
                <a:lnTo>
                  <a:pt x="1654117" y="1024118"/>
                </a:lnTo>
                <a:lnTo>
                  <a:pt x="1664929" y="1019671"/>
                </a:lnTo>
                <a:lnTo>
                  <a:pt x="1676058" y="1015224"/>
                </a:lnTo>
                <a:lnTo>
                  <a:pt x="1687506" y="1011095"/>
                </a:lnTo>
                <a:lnTo>
                  <a:pt x="1699272" y="1007601"/>
                </a:lnTo>
                <a:lnTo>
                  <a:pt x="1711355" y="1004107"/>
                </a:lnTo>
                <a:lnTo>
                  <a:pt x="1723439" y="1001566"/>
                </a:lnTo>
                <a:lnTo>
                  <a:pt x="1735523" y="999025"/>
                </a:lnTo>
                <a:lnTo>
                  <a:pt x="1747924" y="997119"/>
                </a:lnTo>
                <a:lnTo>
                  <a:pt x="1747924" y="932320"/>
                </a:lnTo>
                <a:lnTo>
                  <a:pt x="1583205" y="932320"/>
                </a:lnTo>
                <a:lnTo>
                  <a:pt x="1583205" y="871651"/>
                </a:lnTo>
                <a:lnTo>
                  <a:pt x="1586385" y="871334"/>
                </a:lnTo>
                <a:lnTo>
                  <a:pt x="1590201" y="870698"/>
                </a:lnTo>
                <a:lnTo>
                  <a:pt x="1594971" y="869110"/>
                </a:lnTo>
                <a:lnTo>
                  <a:pt x="1600377" y="867204"/>
                </a:lnTo>
                <a:lnTo>
                  <a:pt x="1606736" y="864663"/>
                </a:lnTo>
                <a:lnTo>
                  <a:pt x="1613414" y="861487"/>
                </a:lnTo>
                <a:lnTo>
                  <a:pt x="1620410" y="857358"/>
                </a:lnTo>
                <a:lnTo>
                  <a:pt x="1624226" y="854816"/>
                </a:lnTo>
                <a:lnTo>
                  <a:pt x="1627406" y="851958"/>
                </a:lnTo>
                <a:lnTo>
                  <a:pt x="1630586" y="848464"/>
                </a:lnTo>
                <a:lnTo>
                  <a:pt x="1634084" y="845287"/>
                </a:lnTo>
                <a:lnTo>
                  <a:pt x="1637264" y="841476"/>
                </a:lnTo>
                <a:lnTo>
                  <a:pt x="1640444" y="837346"/>
                </a:lnTo>
                <a:lnTo>
                  <a:pt x="1643305" y="832899"/>
                </a:lnTo>
                <a:lnTo>
                  <a:pt x="1646167" y="828135"/>
                </a:lnTo>
                <a:lnTo>
                  <a:pt x="1648393" y="823052"/>
                </a:lnTo>
                <a:lnTo>
                  <a:pt x="1650619" y="817653"/>
                </a:lnTo>
                <a:lnTo>
                  <a:pt x="1652845" y="811617"/>
                </a:lnTo>
                <a:lnTo>
                  <a:pt x="1654435" y="805265"/>
                </a:lnTo>
                <a:lnTo>
                  <a:pt x="1655707" y="798594"/>
                </a:lnTo>
                <a:lnTo>
                  <a:pt x="1656979" y="791289"/>
                </a:lnTo>
                <a:lnTo>
                  <a:pt x="1657297" y="783983"/>
                </a:lnTo>
                <a:lnTo>
                  <a:pt x="1657615" y="775724"/>
                </a:lnTo>
                <a:lnTo>
                  <a:pt x="1657933" y="767466"/>
                </a:lnTo>
                <a:lnTo>
                  <a:pt x="1658569" y="758889"/>
                </a:lnTo>
                <a:lnTo>
                  <a:pt x="1659205" y="750631"/>
                </a:lnTo>
                <a:lnTo>
                  <a:pt x="1660477" y="742690"/>
                </a:lnTo>
                <a:lnTo>
                  <a:pt x="1662067" y="734431"/>
                </a:lnTo>
                <a:lnTo>
                  <a:pt x="1663975" y="726808"/>
                </a:lnTo>
                <a:lnTo>
                  <a:pt x="1666201" y="718867"/>
                </a:lnTo>
                <a:lnTo>
                  <a:pt x="1668427" y="711561"/>
                </a:lnTo>
                <a:lnTo>
                  <a:pt x="1671289" y="704255"/>
                </a:lnTo>
                <a:lnTo>
                  <a:pt x="1674151" y="697267"/>
                </a:lnTo>
                <a:lnTo>
                  <a:pt x="1677648" y="690597"/>
                </a:lnTo>
                <a:lnTo>
                  <a:pt x="1680828" y="683609"/>
                </a:lnTo>
                <a:lnTo>
                  <a:pt x="1684962" y="677256"/>
                </a:lnTo>
                <a:lnTo>
                  <a:pt x="1689096" y="670903"/>
                </a:lnTo>
                <a:lnTo>
                  <a:pt x="1693230" y="665186"/>
                </a:lnTo>
                <a:lnTo>
                  <a:pt x="1698000" y="659151"/>
                </a:lnTo>
                <a:lnTo>
                  <a:pt x="1702770" y="654068"/>
                </a:lnTo>
                <a:lnTo>
                  <a:pt x="1707540" y="648986"/>
                </a:lnTo>
                <a:lnTo>
                  <a:pt x="1712627" y="643904"/>
                </a:lnTo>
                <a:lnTo>
                  <a:pt x="1718351" y="639457"/>
                </a:lnTo>
                <a:lnTo>
                  <a:pt x="1723757" y="635010"/>
                </a:lnTo>
                <a:lnTo>
                  <a:pt x="1729163" y="631198"/>
                </a:lnTo>
                <a:lnTo>
                  <a:pt x="1735205" y="627387"/>
                </a:lnTo>
                <a:lnTo>
                  <a:pt x="1741565" y="624210"/>
                </a:lnTo>
                <a:lnTo>
                  <a:pt x="1747288" y="621352"/>
                </a:lnTo>
                <a:lnTo>
                  <a:pt x="1753966" y="618810"/>
                </a:lnTo>
                <a:lnTo>
                  <a:pt x="1760326" y="616587"/>
                </a:lnTo>
                <a:lnTo>
                  <a:pt x="1767004" y="614681"/>
                </a:lnTo>
                <a:lnTo>
                  <a:pt x="1773682" y="613093"/>
                </a:lnTo>
                <a:lnTo>
                  <a:pt x="1780677" y="612140"/>
                </a:lnTo>
                <a:lnTo>
                  <a:pt x="1787673" y="611187"/>
                </a:lnTo>
                <a:close/>
                <a:moveTo>
                  <a:pt x="630238" y="565150"/>
                </a:moveTo>
                <a:lnTo>
                  <a:pt x="639136" y="565468"/>
                </a:lnTo>
                <a:lnTo>
                  <a:pt x="647397" y="566420"/>
                </a:lnTo>
                <a:lnTo>
                  <a:pt x="655977" y="567372"/>
                </a:lnTo>
                <a:lnTo>
                  <a:pt x="664557" y="569276"/>
                </a:lnTo>
                <a:lnTo>
                  <a:pt x="672501" y="571498"/>
                </a:lnTo>
                <a:lnTo>
                  <a:pt x="680762" y="574354"/>
                </a:lnTo>
                <a:lnTo>
                  <a:pt x="689024" y="577211"/>
                </a:lnTo>
                <a:lnTo>
                  <a:pt x="696333" y="581020"/>
                </a:lnTo>
                <a:lnTo>
                  <a:pt x="703959" y="585463"/>
                </a:lnTo>
                <a:lnTo>
                  <a:pt x="711268" y="589907"/>
                </a:lnTo>
                <a:lnTo>
                  <a:pt x="718258" y="594667"/>
                </a:lnTo>
                <a:lnTo>
                  <a:pt x="725249" y="600063"/>
                </a:lnTo>
                <a:lnTo>
                  <a:pt x="731922" y="605776"/>
                </a:lnTo>
                <a:lnTo>
                  <a:pt x="738278" y="611489"/>
                </a:lnTo>
                <a:lnTo>
                  <a:pt x="744633" y="618154"/>
                </a:lnTo>
                <a:lnTo>
                  <a:pt x="750353" y="624820"/>
                </a:lnTo>
                <a:lnTo>
                  <a:pt x="756072" y="632437"/>
                </a:lnTo>
                <a:lnTo>
                  <a:pt x="761474" y="639737"/>
                </a:lnTo>
                <a:lnTo>
                  <a:pt x="766241" y="647354"/>
                </a:lnTo>
                <a:lnTo>
                  <a:pt x="771007" y="655289"/>
                </a:lnTo>
                <a:lnTo>
                  <a:pt x="775456" y="663541"/>
                </a:lnTo>
                <a:lnTo>
                  <a:pt x="779587" y="672111"/>
                </a:lnTo>
                <a:lnTo>
                  <a:pt x="783400" y="680998"/>
                </a:lnTo>
                <a:lnTo>
                  <a:pt x="786895" y="690202"/>
                </a:lnTo>
                <a:lnTo>
                  <a:pt x="790073" y="699406"/>
                </a:lnTo>
                <a:lnTo>
                  <a:pt x="792615" y="708611"/>
                </a:lnTo>
                <a:lnTo>
                  <a:pt x="794839" y="718450"/>
                </a:lnTo>
                <a:lnTo>
                  <a:pt x="796746" y="728606"/>
                </a:lnTo>
                <a:lnTo>
                  <a:pt x="798017" y="738445"/>
                </a:lnTo>
                <a:lnTo>
                  <a:pt x="799288" y="748919"/>
                </a:lnTo>
                <a:lnTo>
                  <a:pt x="799923" y="759076"/>
                </a:lnTo>
                <a:lnTo>
                  <a:pt x="800241" y="769550"/>
                </a:lnTo>
                <a:lnTo>
                  <a:pt x="799923" y="777802"/>
                </a:lnTo>
                <a:lnTo>
                  <a:pt x="799606" y="786054"/>
                </a:lnTo>
                <a:lnTo>
                  <a:pt x="798970" y="793989"/>
                </a:lnTo>
                <a:lnTo>
                  <a:pt x="798017" y="801923"/>
                </a:lnTo>
                <a:lnTo>
                  <a:pt x="797064" y="809541"/>
                </a:lnTo>
                <a:lnTo>
                  <a:pt x="795475" y="817476"/>
                </a:lnTo>
                <a:lnTo>
                  <a:pt x="793568" y="825093"/>
                </a:lnTo>
                <a:lnTo>
                  <a:pt x="791979" y="832710"/>
                </a:lnTo>
                <a:lnTo>
                  <a:pt x="789755" y="840328"/>
                </a:lnTo>
                <a:lnTo>
                  <a:pt x="787531" y="847310"/>
                </a:lnTo>
                <a:lnTo>
                  <a:pt x="784671" y="854293"/>
                </a:lnTo>
                <a:lnTo>
                  <a:pt x="781811" y="861276"/>
                </a:lnTo>
                <a:lnTo>
                  <a:pt x="778951" y="868258"/>
                </a:lnTo>
                <a:lnTo>
                  <a:pt x="775456" y="874923"/>
                </a:lnTo>
                <a:lnTo>
                  <a:pt x="772278" y="880954"/>
                </a:lnTo>
                <a:lnTo>
                  <a:pt x="768465" y="887619"/>
                </a:lnTo>
                <a:lnTo>
                  <a:pt x="764970" y="893649"/>
                </a:lnTo>
                <a:lnTo>
                  <a:pt x="760839" y="899680"/>
                </a:lnTo>
                <a:lnTo>
                  <a:pt x="756708" y="905393"/>
                </a:lnTo>
                <a:lnTo>
                  <a:pt x="752259" y="911106"/>
                </a:lnTo>
                <a:lnTo>
                  <a:pt x="747810" y="916501"/>
                </a:lnTo>
                <a:lnTo>
                  <a:pt x="743044" y="921580"/>
                </a:lnTo>
                <a:lnTo>
                  <a:pt x="738278" y="926341"/>
                </a:lnTo>
                <a:lnTo>
                  <a:pt x="733193" y="931101"/>
                </a:lnTo>
                <a:lnTo>
                  <a:pt x="728109" y="936180"/>
                </a:lnTo>
                <a:lnTo>
                  <a:pt x="722707" y="939988"/>
                </a:lnTo>
                <a:lnTo>
                  <a:pt x="717305" y="944114"/>
                </a:lnTo>
                <a:lnTo>
                  <a:pt x="711903" y="948241"/>
                </a:lnTo>
                <a:lnTo>
                  <a:pt x="706183" y="951414"/>
                </a:lnTo>
                <a:lnTo>
                  <a:pt x="700464" y="954906"/>
                </a:lnTo>
                <a:lnTo>
                  <a:pt x="694426" y="958080"/>
                </a:lnTo>
                <a:lnTo>
                  <a:pt x="688071" y="960619"/>
                </a:lnTo>
                <a:lnTo>
                  <a:pt x="688071" y="1044727"/>
                </a:lnTo>
                <a:lnTo>
                  <a:pt x="703641" y="1047266"/>
                </a:lnTo>
                <a:lnTo>
                  <a:pt x="718894" y="1050440"/>
                </a:lnTo>
                <a:lnTo>
                  <a:pt x="733829" y="1053614"/>
                </a:lnTo>
                <a:lnTo>
                  <a:pt x="748764" y="1057740"/>
                </a:lnTo>
                <a:lnTo>
                  <a:pt x="763063" y="1062184"/>
                </a:lnTo>
                <a:lnTo>
                  <a:pt x="777045" y="1066945"/>
                </a:lnTo>
                <a:lnTo>
                  <a:pt x="791026" y="1072340"/>
                </a:lnTo>
                <a:lnTo>
                  <a:pt x="804690" y="1078371"/>
                </a:lnTo>
                <a:lnTo>
                  <a:pt x="818036" y="1085036"/>
                </a:lnTo>
                <a:lnTo>
                  <a:pt x="831064" y="1091701"/>
                </a:lnTo>
                <a:lnTo>
                  <a:pt x="843775" y="1099001"/>
                </a:lnTo>
                <a:lnTo>
                  <a:pt x="856167" y="1106618"/>
                </a:lnTo>
                <a:lnTo>
                  <a:pt x="867925" y="1114871"/>
                </a:lnTo>
                <a:lnTo>
                  <a:pt x="879682" y="1123440"/>
                </a:lnTo>
                <a:lnTo>
                  <a:pt x="890804" y="1132010"/>
                </a:lnTo>
                <a:lnTo>
                  <a:pt x="901925" y="1141214"/>
                </a:lnTo>
                <a:lnTo>
                  <a:pt x="912094" y="1151370"/>
                </a:lnTo>
                <a:lnTo>
                  <a:pt x="921944" y="1161210"/>
                </a:lnTo>
                <a:lnTo>
                  <a:pt x="931795" y="1171683"/>
                </a:lnTo>
                <a:lnTo>
                  <a:pt x="940692" y="1182157"/>
                </a:lnTo>
                <a:lnTo>
                  <a:pt x="949272" y="1193266"/>
                </a:lnTo>
                <a:lnTo>
                  <a:pt x="957534" y="1204692"/>
                </a:lnTo>
                <a:lnTo>
                  <a:pt x="965160" y="1216118"/>
                </a:lnTo>
                <a:lnTo>
                  <a:pt x="972151" y="1227862"/>
                </a:lnTo>
                <a:lnTo>
                  <a:pt x="979142" y="1240557"/>
                </a:lnTo>
                <a:lnTo>
                  <a:pt x="985179" y="1252618"/>
                </a:lnTo>
                <a:lnTo>
                  <a:pt x="991217" y="1265631"/>
                </a:lnTo>
                <a:lnTo>
                  <a:pt x="995983" y="1278327"/>
                </a:lnTo>
                <a:lnTo>
                  <a:pt x="1000749" y="1291657"/>
                </a:lnTo>
                <a:lnTo>
                  <a:pt x="1004880" y="1304988"/>
                </a:lnTo>
                <a:lnTo>
                  <a:pt x="1008058" y="1318635"/>
                </a:lnTo>
                <a:lnTo>
                  <a:pt x="1010600" y="1332600"/>
                </a:lnTo>
                <a:lnTo>
                  <a:pt x="1014413" y="1484313"/>
                </a:lnTo>
                <a:lnTo>
                  <a:pt x="246063" y="1484313"/>
                </a:lnTo>
                <a:lnTo>
                  <a:pt x="249876" y="1332600"/>
                </a:lnTo>
                <a:lnTo>
                  <a:pt x="252419" y="1318635"/>
                </a:lnTo>
                <a:lnTo>
                  <a:pt x="255596" y="1304988"/>
                </a:lnTo>
                <a:lnTo>
                  <a:pt x="259727" y="1291657"/>
                </a:lnTo>
                <a:lnTo>
                  <a:pt x="264176" y="1278327"/>
                </a:lnTo>
                <a:lnTo>
                  <a:pt x="269260" y="1265631"/>
                </a:lnTo>
                <a:lnTo>
                  <a:pt x="275297" y="1252618"/>
                </a:lnTo>
                <a:lnTo>
                  <a:pt x="281017" y="1240557"/>
                </a:lnTo>
                <a:lnTo>
                  <a:pt x="288008" y="1227862"/>
                </a:lnTo>
                <a:lnTo>
                  <a:pt x="294999" y="1216118"/>
                </a:lnTo>
                <a:lnTo>
                  <a:pt x="302943" y="1204692"/>
                </a:lnTo>
                <a:lnTo>
                  <a:pt x="310887" y="1193266"/>
                </a:lnTo>
                <a:lnTo>
                  <a:pt x="319784" y="1182157"/>
                </a:lnTo>
                <a:lnTo>
                  <a:pt x="328682" y="1171683"/>
                </a:lnTo>
                <a:lnTo>
                  <a:pt x="338214" y="1161210"/>
                </a:lnTo>
                <a:lnTo>
                  <a:pt x="348383" y="1151370"/>
                </a:lnTo>
                <a:lnTo>
                  <a:pt x="358869" y="1141214"/>
                </a:lnTo>
                <a:lnTo>
                  <a:pt x="369673" y="1132010"/>
                </a:lnTo>
                <a:lnTo>
                  <a:pt x="380795" y="1123440"/>
                </a:lnTo>
                <a:lnTo>
                  <a:pt x="392552" y="1114871"/>
                </a:lnTo>
                <a:lnTo>
                  <a:pt x="404309" y="1106618"/>
                </a:lnTo>
                <a:lnTo>
                  <a:pt x="417020" y="1099001"/>
                </a:lnTo>
                <a:lnTo>
                  <a:pt x="429412" y="1091701"/>
                </a:lnTo>
                <a:lnTo>
                  <a:pt x="442441" y="1085036"/>
                </a:lnTo>
                <a:lnTo>
                  <a:pt x="455787" y="1078371"/>
                </a:lnTo>
                <a:lnTo>
                  <a:pt x="469450" y="1072340"/>
                </a:lnTo>
                <a:lnTo>
                  <a:pt x="483432" y="1066945"/>
                </a:lnTo>
                <a:lnTo>
                  <a:pt x="497413" y="1062184"/>
                </a:lnTo>
                <a:lnTo>
                  <a:pt x="511713" y="1057740"/>
                </a:lnTo>
                <a:lnTo>
                  <a:pt x="526648" y="1053614"/>
                </a:lnTo>
                <a:lnTo>
                  <a:pt x="541582" y="1050440"/>
                </a:lnTo>
                <a:lnTo>
                  <a:pt x="556835" y="1047266"/>
                </a:lnTo>
                <a:lnTo>
                  <a:pt x="571770" y="1044727"/>
                </a:lnTo>
                <a:lnTo>
                  <a:pt x="571770" y="960619"/>
                </a:lnTo>
                <a:lnTo>
                  <a:pt x="566050" y="958080"/>
                </a:lnTo>
                <a:lnTo>
                  <a:pt x="560013" y="954906"/>
                </a:lnTo>
                <a:lnTo>
                  <a:pt x="554293" y="951414"/>
                </a:lnTo>
                <a:lnTo>
                  <a:pt x="548573" y="948241"/>
                </a:lnTo>
                <a:lnTo>
                  <a:pt x="543171" y="944114"/>
                </a:lnTo>
                <a:lnTo>
                  <a:pt x="537452" y="939988"/>
                </a:lnTo>
                <a:lnTo>
                  <a:pt x="532367" y="935545"/>
                </a:lnTo>
                <a:lnTo>
                  <a:pt x="527283" y="931101"/>
                </a:lnTo>
                <a:lnTo>
                  <a:pt x="522199" y="926341"/>
                </a:lnTo>
                <a:lnTo>
                  <a:pt x="517433" y="921580"/>
                </a:lnTo>
                <a:lnTo>
                  <a:pt x="512348" y="916501"/>
                </a:lnTo>
                <a:lnTo>
                  <a:pt x="507900" y="911106"/>
                </a:lnTo>
                <a:lnTo>
                  <a:pt x="503769" y="905393"/>
                </a:lnTo>
                <a:lnTo>
                  <a:pt x="499638" y="899680"/>
                </a:lnTo>
                <a:lnTo>
                  <a:pt x="495507" y="893649"/>
                </a:lnTo>
                <a:lnTo>
                  <a:pt x="491694" y="887302"/>
                </a:lnTo>
                <a:lnTo>
                  <a:pt x="488198" y="880954"/>
                </a:lnTo>
                <a:lnTo>
                  <a:pt x="484385" y="874923"/>
                </a:lnTo>
                <a:lnTo>
                  <a:pt x="481525" y="868258"/>
                </a:lnTo>
                <a:lnTo>
                  <a:pt x="478665" y="861276"/>
                </a:lnTo>
                <a:lnTo>
                  <a:pt x="475488" y="854293"/>
                </a:lnTo>
                <a:lnTo>
                  <a:pt x="472946" y="847310"/>
                </a:lnTo>
                <a:lnTo>
                  <a:pt x="470404" y="839693"/>
                </a:lnTo>
                <a:lnTo>
                  <a:pt x="468497" y="832393"/>
                </a:lnTo>
                <a:lnTo>
                  <a:pt x="466273" y="825093"/>
                </a:lnTo>
                <a:lnTo>
                  <a:pt x="465002" y="817476"/>
                </a:lnTo>
                <a:lnTo>
                  <a:pt x="463413" y="809541"/>
                </a:lnTo>
                <a:lnTo>
                  <a:pt x="462142" y="801923"/>
                </a:lnTo>
                <a:lnTo>
                  <a:pt x="461189" y="793989"/>
                </a:lnTo>
                <a:lnTo>
                  <a:pt x="460871" y="786054"/>
                </a:lnTo>
                <a:lnTo>
                  <a:pt x="460235" y="777802"/>
                </a:lnTo>
                <a:lnTo>
                  <a:pt x="460235" y="769550"/>
                </a:lnTo>
                <a:lnTo>
                  <a:pt x="460553" y="759076"/>
                </a:lnTo>
                <a:lnTo>
                  <a:pt x="460871" y="748919"/>
                </a:lnTo>
                <a:lnTo>
                  <a:pt x="461824" y="738445"/>
                </a:lnTo>
                <a:lnTo>
                  <a:pt x="463413" y="728606"/>
                </a:lnTo>
                <a:lnTo>
                  <a:pt x="465637" y="718450"/>
                </a:lnTo>
                <a:lnTo>
                  <a:pt x="467862" y="708611"/>
                </a:lnTo>
                <a:lnTo>
                  <a:pt x="470404" y="699406"/>
                </a:lnTo>
                <a:lnTo>
                  <a:pt x="473264" y="690202"/>
                </a:lnTo>
                <a:lnTo>
                  <a:pt x="477077" y="680998"/>
                </a:lnTo>
                <a:lnTo>
                  <a:pt x="480890" y="672111"/>
                </a:lnTo>
                <a:lnTo>
                  <a:pt x="484703" y="663541"/>
                </a:lnTo>
                <a:lnTo>
                  <a:pt x="489152" y="655289"/>
                </a:lnTo>
                <a:lnTo>
                  <a:pt x="493918" y="647354"/>
                </a:lnTo>
                <a:lnTo>
                  <a:pt x="498685" y="639737"/>
                </a:lnTo>
                <a:lnTo>
                  <a:pt x="504404" y="632437"/>
                </a:lnTo>
                <a:lnTo>
                  <a:pt x="509806" y="624820"/>
                </a:lnTo>
                <a:lnTo>
                  <a:pt x="515844" y="618154"/>
                </a:lnTo>
                <a:lnTo>
                  <a:pt x="522199" y="611489"/>
                </a:lnTo>
                <a:lnTo>
                  <a:pt x="528236" y="605776"/>
                </a:lnTo>
                <a:lnTo>
                  <a:pt x="534909" y="600063"/>
                </a:lnTo>
                <a:lnTo>
                  <a:pt x="541900" y="594667"/>
                </a:lnTo>
                <a:lnTo>
                  <a:pt x="548891" y="589907"/>
                </a:lnTo>
                <a:lnTo>
                  <a:pt x="556517" y="585463"/>
                </a:lnTo>
                <a:lnTo>
                  <a:pt x="564144" y="581020"/>
                </a:lnTo>
                <a:lnTo>
                  <a:pt x="571770" y="577211"/>
                </a:lnTo>
                <a:lnTo>
                  <a:pt x="579714" y="574354"/>
                </a:lnTo>
                <a:lnTo>
                  <a:pt x="587658" y="571498"/>
                </a:lnTo>
                <a:lnTo>
                  <a:pt x="595920" y="569276"/>
                </a:lnTo>
                <a:lnTo>
                  <a:pt x="604499" y="567372"/>
                </a:lnTo>
                <a:lnTo>
                  <a:pt x="612761" y="566420"/>
                </a:lnTo>
                <a:lnTo>
                  <a:pt x="621659" y="565468"/>
                </a:lnTo>
                <a:lnTo>
                  <a:pt x="630238" y="565150"/>
                </a:lnTo>
                <a:close/>
                <a:moveTo>
                  <a:pt x="181836" y="158167"/>
                </a:moveTo>
                <a:lnTo>
                  <a:pt x="178980" y="158484"/>
                </a:lnTo>
                <a:lnTo>
                  <a:pt x="176441" y="159119"/>
                </a:lnTo>
                <a:lnTo>
                  <a:pt x="173902" y="160390"/>
                </a:lnTo>
                <a:lnTo>
                  <a:pt x="171681" y="161343"/>
                </a:lnTo>
                <a:lnTo>
                  <a:pt x="169459" y="162613"/>
                </a:lnTo>
                <a:lnTo>
                  <a:pt x="167238" y="163884"/>
                </a:lnTo>
                <a:lnTo>
                  <a:pt x="165651" y="165789"/>
                </a:lnTo>
                <a:lnTo>
                  <a:pt x="164065" y="167695"/>
                </a:lnTo>
                <a:lnTo>
                  <a:pt x="162478" y="169918"/>
                </a:lnTo>
                <a:lnTo>
                  <a:pt x="161209" y="171824"/>
                </a:lnTo>
                <a:lnTo>
                  <a:pt x="159939" y="174364"/>
                </a:lnTo>
                <a:lnTo>
                  <a:pt x="159305" y="176588"/>
                </a:lnTo>
                <a:lnTo>
                  <a:pt x="158352" y="179128"/>
                </a:lnTo>
                <a:lnTo>
                  <a:pt x="158035" y="181669"/>
                </a:lnTo>
                <a:lnTo>
                  <a:pt x="157718" y="184210"/>
                </a:lnTo>
                <a:lnTo>
                  <a:pt x="157718" y="1440334"/>
                </a:lnTo>
                <a:lnTo>
                  <a:pt x="158352" y="1447639"/>
                </a:lnTo>
                <a:lnTo>
                  <a:pt x="159622" y="1454944"/>
                </a:lnTo>
                <a:lnTo>
                  <a:pt x="161526" y="1463202"/>
                </a:lnTo>
                <a:lnTo>
                  <a:pt x="164065" y="1471142"/>
                </a:lnTo>
                <a:lnTo>
                  <a:pt x="167238" y="1479717"/>
                </a:lnTo>
                <a:lnTo>
                  <a:pt x="171363" y="1488610"/>
                </a:lnTo>
                <a:lnTo>
                  <a:pt x="175806" y="1497185"/>
                </a:lnTo>
                <a:lnTo>
                  <a:pt x="181201" y="1506078"/>
                </a:lnTo>
                <a:lnTo>
                  <a:pt x="187230" y="1514336"/>
                </a:lnTo>
                <a:lnTo>
                  <a:pt x="193577" y="1522594"/>
                </a:lnTo>
                <a:lnTo>
                  <a:pt x="200876" y="1530534"/>
                </a:lnTo>
                <a:lnTo>
                  <a:pt x="208492" y="1538156"/>
                </a:lnTo>
                <a:lnTo>
                  <a:pt x="216743" y="1545143"/>
                </a:lnTo>
                <a:lnTo>
                  <a:pt x="225629" y="1551178"/>
                </a:lnTo>
                <a:lnTo>
                  <a:pt x="230389" y="1554354"/>
                </a:lnTo>
                <a:lnTo>
                  <a:pt x="235149" y="1557212"/>
                </a:lnTo>
                <a:lnTo>
                  <a:pt x="239909" y="1559753"/>
                </a:lnTo>
                <a:lnTo>
                  <a:pt x="244669" y="1561976"/>
                </a:lnTo>
                <a:lnTo>
                  <a:pt x="1018979" y="1561976"/>
                </a:lnTo>
                <a:lnTo>
                  <a:pt x="1018979" y="1559436"/>
                </a:lnTo>
                <a:lnTo>
                  <a:pt x="1028182" y="1554354"/>
                </a:lnTo>
                <a:lnTo>
                  <a:pt x="1037068" y="1548637"/>
                </a:lnTo>
                <a:lnTo>
                  <a:pt x="1045636" y="1542603"/>
                </a:lnTo>
                <a:lnTo>
                  <a:pt x="1053252" y="1535298"/>
                </a:lnTo>
                <a:lnTo>
                  <a:pt x="1060551" y="1527993"/>
                </a:lnTo>
                <a:lnTo>
                  <a:pt x="1067532" y="1520370"/>
                </a:lnTo>
                <a:lnTo>
                  <a:pt x="1073879" y="1512113"/>
                </a:lnTo>
                <a:lnTo>
                  <a:pt x="1079908" y="1504173"/>
                </a:lnTo>
                <a:lnTo>
                  <a:pt x="1084986" y="1495597"/>
                </a:lnTo>
                <a:lnTo>
                  <a:pt x="1089429" y="1487022"/>
                </a:lnTo>
                <a:lnTo>
                  <a:pt x="1093554" y="1479082"/>
                </a:lnTo>
                <a:lnTo>
                  <a:pt x="1096728" y="1470507"/>
                </a:lnTo>
                <a:lnTo>
                  <a:pt x="1099266" y="1462884"/>
                </a:lnTo>
                <a:lnTo>
                  <a:pt x="1101170" y="1454626"/>
                </a:lnTo>
                <a:lnTo>
                  <a:pt x="1102122" y="1447321"/>
                </a:lnTo>
                <a:lnTo>
                  <a:pt x="1102757" y="1440334"/>
                </a:lnTo>
                <a:lnTo>
                  <a:pt x="1102757" y="184210"/>
                </a:lnTo>
                <a:lnTo>
                  <a:pt x="1102122" y="181669"/>
                </a:lnTo>
                <a:lnTo>
                  <a:pt x="1101805" y="179128"/>
                </a:lnTo>
                <a:lnTo>
                  <a:pt x="1101170" y="176588"/>
                </a:lnTo>
                <a:lnTo>
                  <a:pt x="1100536" y="174364"/>
                </a:lnTo>
                <a:lnTo>
                  <a:pt x="1099266" y="171824"/>
                </a:lnTo>
                <a:lnTo>
                  <a:pt x="1097997" y="169918"/>
                </a:lnTo>
                <a:lnTo>
                  <a:pt x="1096410" y="167695"/>
                </a:lnTo>
                <a:lnTo>
                  <a:pt x="1094824" y="165789"/>
                </a:lnTo>
                <a:lnTo>
                  <a:pt x="1092919" y="163884"/>
                </a:lnTo>
                <a:lnTo>
                  <a:pt x="1090698" y="162613"/>
                </a:lnTo>
                <a:lnTo>
                  <a:pt x="1088794" y="161343"/>
                </a:lnTo>
                <a:lnTo>
                  <a:pt x="1086573" y="160390"/>
                </a:lnTo>
                <a:lnTo>
                  <a:pt x="1083716" y="159119"/>
                </a:lnTo>
                <a:lnTo>
                  <a:pt x="1081178" y="158484"/>
                </a:lnTo>
                <a:lnTo>
                  <a:pt x="1078639" y="158167"/>
                </a:lnTo>
                <a:lnTo>
                  <a:pt x="1076100" y="158167"/>
                </a:lnTo>
                <a:lnTo>
                  <a:pt x="184374" y="158167"/>
                </a:lnTo>
                <a:lnTo>
                  <a:pt x="181836" y="158167"/>
                </a:lnTo>
                <a:close/>
                <a:moveTo>
                  <a:pt x="1414463" y="157162"/>
                </a:moveTo>
                <a:lnTo>
                  <a:pt x="2153497" y="157162"/>
                </a:lnTo>
                <a:lnTo>
                  <a:pt x="2161123" y="157162"/>
                </a:lnTo>
                <a:lnTo>
                  <a:pt x="2169066" y="158114"/>
                </a:lnTo>
                <a:lnTo>
                  <a:pt x="2176374" y="158749"/>
                </a:lnTo>
                <a:lnTo>
                  <a:pt x="2183364" y="160337"/>
                </a:lnTo>
                <a:lnTo>
                  <a:pt x="2190671" y="161924"/>
                </a:lnTo>
                <a:lnTo>
                  <a:pt x="2197661" y="163829"/>
                </a:lnTo>
                <a:lnTo>
                  <a:pt x="2204651" y="166052"/>
                </a:lnTo>
                <a:lnTo>
                  <a:pt x="2211324" y="168909"/>
                </a:lnTo>
                <a:lnTo>
                  <a:pt x="2217996" y="172084"/>
                </a:lnTo>
                <a:lnTo>
                  <a:pt x="2224350" y="174942"/>
                </a:lnTo>
                <a:lnTo>
                  <a:pt x="2230387" y="178752"/>
                </a:lnTo>
                <a:lnTo>
                  <a:pt x="2236424" y="182562"/>
                </a:lnTo>
                <a:lnTo>
                  <a:pt x="2242461" y="186689"/>
                </a:lnTo>
                <a:lnTo>
                  <a:pt x="2247862" y="191134"/>
                </a:lnTo>
                <a:lnTo>
                  <a:pt x="2253264" y="195579"/>
                </a:lnTo>
                <a:lnTo>
                  <a:pt x="2258665" y="200659"/>
                </a:lnTo>
                <a:lnTo>
                  <a:pt x="2263431" y="206057"/>
                </a:lnTo>
                <a:lnTo>
                  <a:pt x="2268197" y="211137"/>
                </a:lnTo>
                <a:lnTo>
                  <a:pt x="2272645" y="216852"/>
                </a:lnTo>
                <a:lnTo>
                  <a:pt x="2276776" y="222567"/>
                </a:lnTo>
                <a:lnTo>
                  <a:pt x="2280270" y="228917"/>
                </a:lnTo>
                <a:lnTo>
                  <a:pt x="2284083" y="234949"/>
                </a:lnTo>
                <a:lnTo>
                  <a:pt x="2287261" y="241299"/>
                </a:lnTo>
                <a:lnTo>
                  <a:pt x="2290438" y="247967"/>
                </a:lnTo>
                <a:lnTo>
                  <a:pt x="2292980" y="254634"/>
                </a:lnTo>
                <a:lnTo>
                  <a:pt x="2295204" y="261619"/>
                </a:lnTo>
                <a:lnTo>
                  <a:pt x="2297428" y="268604"/>
                </a:lnTo>
                <a:lnTo>
                  <a:pt x="2298699" y="275589"/>
                </a:lnTo>
                <a:lnTo>
                  <a:pt x="2300287" y="282892"/>
                </a:lnTo>
                <a:lnTo>
                  <a:pt x="2300923" y="290512"/>
                </a:lnTo>
                <a:lnTo>
                  <a:pt x="2301876" y="297814"/>
                </a:lnTo>
                <a:lnTo>
                  <a:pt x="2301876" y="305434"/>
                </a:lnTo>
                <a:lnTo>
                  <a:pt x="2301876" y="1484630"/>
                </a:lnTo>
                <a:lnTo>
                  <a:pt x="2301876" y="1497013"/>
                </a:lnTo>
                <a:lnTo>
                  <a:pt x="2300923" y="1509078"/>
                </a:lnTo>
                <a:lnTo>
                  <a:pt x="2299652" y="1521143"/>
                </a:lnTo>
                <a:lnTo>
                  <a:pt x="2298063" y="1533208"/>
                </a:lnTo>
                <a:lnTo>
                  <a:pt x="2295839" y="1544638"/>
                </a:lnTo>
                <a:lnTo>
                  <a:pt x="2292980" y="1555433"/>
                </a:lnTo>
                <a:lnTo>
                  <a:pt x="2289802" y="1566545"/>
                </a:lnTo>
                <a:lnTo>
                  <a:pt x="2285990" y="1577340"/>
                </a:lnTo>
                <a:lnTo>
                  <a:pt x="2281859" y="1587500"/>
                </a:lnTo>
                <a:lnTo>
                  <a:pt x="2277093" y="1597660"/>
                </a:lnTo>
                <a:lnTo>
                  <a:pt x="2271374" y="1607503"/>
                </a:lnTo>
                <a:lnTo>
                  <a:pt x="2265655" y="1616710"/>
                </a:lnTo>
                <a:lnTo>
                  <a:pt x="2259300" y="1625918"/>
                </a:lnTo>
                <a:lnTo>
                  <a:pt x="2252310" y="1634808"/>
                </a:lnTo>
                <a:lnTo>
                  <a:pt x="2244685" y="1643063"/>
                </a:lnTo>
                <a:lnTo>
                  <a:pt x="2236424" y="1651000"/>
                </a:lnTo>
                <a:lnTo>
                  <a:pt x="2227846" y="1658938"/>
                </a:lnTo>
                <a:lnTo>
                  <a:pt x="2218631" y="1665923"/>
                </a:lnTo>
                <a:lnTo>
                  <a:pt x="2208782" y="1672908"/>
                </a:lnTo>
                <a:lnTo>
                  <a:pt x="2198297" y="1678940"/>
                </a:lnTo>
                <a:lnTo>
                  <a:pt x="2187494" y="1684973"/>
                </a:lnTo>
                <a:lnTo>
                  <a:pt x="2176056" y="1690370"/>
                </a:lnTo>
                <a:lnTo>
                  <a:pt x="2163664" y="1695450"/>
                </a:lnTo>
                <a:lnTo>
                  <a:pt x="2150955" y="1700213"/>
                </a:lnTo>
                <a:lnTo>
                  <a:pt x="2137611" y="1704023"/>
                </a:lnTo>
                <a:lnTo>
                  <a:pt x="2123631" y="1707515"/>
                </a:lnTo>
                <a:lnTo>
                  <a:pt x="2108698" y="1710373"/>
                </a:lnTo>
                <a:lnTo>
                  <a:pt x="2093764" y="1712913"/>
                </a:lnTo>
                <a:lnTo>
                  <a:pt x="2077878" y="1715135"/>
                </a:lnTo>
                <a:lnTo>
                  <a:pt x="2061038" y="1716405"/>
                </a:lnTo>
                <a:lnTo>
                  <a:pt x="2044199" y="1717358"/>
                </a:lnTo>
                <a:lnTo>
                  <a:pt x="2026406" y="1717675"/>
                </a:lnTo>
                <a:lnTo>
                  <a:pt x="1563159" y="1717675"/>
                </a:lnTo>
                <a:lnTo>
                  <a:pt x="1551721" y="1717358"/>
                </a:lnTo>
                <a:lnTo>
                  <a:pt x="1540601" y="1716723"/>
                </a:lnTo>
                <a:lnTo>
                  <a:pt x="1529163" y="1715453"/>
                </a:lnTo>
                <a:lnTo>
                  <a:pt x="1518042" y="1714500"/>
                </a:lnTo>
                <a:lnTo>
                  <a:pt x="1506922" y="1712913"/>
                </a:lnTo>
                <a:lnTo>
                  <a:pt x="1495801" y="1710690"/>
                </a:lnTo>
                <a:lnTo>
                  <a:pt x="1485634" y="1709103"/>
                </a:lnTo>
                <a:lnTo>
                  <a:pt x="1475149" y="1706880"/>
                </a:lnTo>
                <a:lnTo>
                  <a:pt x="1456085" y="1701800"/>
                </a:lnTo>
                <a:lnTo>
                  <a:pt x="1439246" y="1697038"/>
                </a:lnTo>
                <a:lnTo>
                  <a:pt x="1424948" y="1692593"/>
                </a:lnTo>
                <a:lnTo>
                  <a:pt x="1414463" y="1688783"/>
                </a:lnTo>
                <a:lnTo>
                  <a:pt x="1414463" y="1342708"/>
                </a:lnTo>
                <a:lnTo>
                  <a:pt x="1416687" y="1347470"/>
                </a:lnTo>
                <a:lnTo>
                  <a:pt x="1419229" y="1352233"/>
                </a:lnTo>
                <a:lnTo>
                  <a:pt x="1422088" y="1357630"/>
                </a:lnTo>
                <a:lnTo>
                  <a:pt x="1425583" y="1362393"/>
                </a:lnTo>
                <a:lnTo>
                  <a:pt x="1429078" y="1367473"/>
                </a:lnTo>
                <a:lnTo>
                  <a:pt x="1433209" y="1372235"/>
                </a:lnTo>
                <a:lnTo>
                  <a:pt x="1437657" y="1376998"/>
                </a:lnTo>
                <a:lnTo>
                  <a:pt x="1442105" y="1381760"/>
                </a:lnTo>
                <a:lnTo>
                  <a:pt x="1446871" y="1386523"/>
                </a:lnTo>
                <a:lnTo>
                  <a:pt x="1451637" y="1390968"/>
                </a:lnTo>
                <a:lnTo>
                  <a:pt x="1456721" y="1395413"/>
                </a:lnTo>
                <a:lnTo>
                  <a:pt x="1462440" y="1399540"/>
                </a:lnTo>
                <a:lnTo>
                  <a:pt x="1467523" y="1403350"/>
                </a:lnTo>
                <a:lnTo>
                  <a:pt x="1472925" y="1406525"/>
                </a:lnTo>
                <a:lnTo>
                  <a:pt x="1478644" y="1410018"/>
                </a:lnTo>
                <a:lnTo>
                  <a:pt x="1484045" y="1412558"/>
                </a:lnTo>
                <a:lnTo>
                  <a:pt x="1484045" y="1413510"/>
                </a:lnTo>
                <a:lnTo>
                  <a:pt x="2108062" y="1413510"/>
                </a:lnTo>
                <a:lnTo>
                  <a:pt x="2108062" y="1410335"/>
                </a:lnTo>
                <a:lnTo>
                  <a:pt x="2115370" y="1406208"/>
                </a:lnTo>
                <a:lnTo>
                  <a:pt x="2122360" y="1401763"/>
                </a:lnTo>
                <a:lnTo>
                  <a:pt x="2129032" y="1396683"/>
                </a:lnTo>
                <a:lnTo>
                  <a:pt x="2135387" y="1390968"/>
                </a:lnTo>
                <a:lnTo>
                  <a:pt x="2141106" y="1385253"/>
                </a:lnTo>
                <a:lnTo>
                  <a:pt x="2146825" y="1378903"/>
                </a:lnTo>
                <a:lnTo>
                  <a:pt x="2151909" y="1372235"/>
                </a:lnTo>
                <a:lnTo>
                  <a:pt x="2156357" y="1365568"/>
                </a:lnTo>
                <a:lnTo>
                  <a:pt x="2160805" y="1358900"/>
                </a:lnTo>
                <a:lnTo>
                  <a:pt x="2163982" y="1352233"/>
                </a:lnTo>
                <a:lnTo>
                  <a:pt x="2167477" y="1345883"/>
                </a:lnTo>
                <a:lnTo>
                  <a:pt x="2170019" y="1339215"/>
                </a:lnTo>
                <a:lnTo>
                  <a:pt x="2172243" y="1332865"/>
                </a:lnTo>
                <a:lnTo>
                  <a:pt x="2173832" y="1326515"/>
                </a:lnTo>
                <a:lnTo>
                  <a:pt x="2174467" y="1320800"/>
                </a:lnTo>
                <a:lnTo>
                  <a:pt x="2174785" y="1315085"/>
                </a:lnTo>
                <a:lnTo>
                  <a:pt x="2174785" y="305434"/>
                </a:lnTo>
                <a:lnTo>
                  <a:pt x="2174467" y="301307"/>
                </a:lnTo>
                <a:lnTo>
                  <a:pt x="2172879" y="297497"/>
                </a:lnTo>
                <a:lnTo>
                  <a:pt x="2171290" y="293687"/>
                </a:lnTo>
                <a:lnTo>
                  <a:pt x="2168430" y="290829"/>
                </a:lnTo>
                <a:lnTo>
                  <a:pt x="2165571" y="288289"/>
                </a:lnTo>
                <a:lnTo>
                  <a:pt x="2162076" y="286067"/>
                </a:lnTo>
                <a:lnTo>
                  <a:pt x="2157945" y="284797"/>
                </a:lnTo>
                <a:lnTo>
                  <a:pt x="2153497" y="284479"/>
                </a:lnTo>
                <a:lnTo>
                  <a:pt x="1414463" y="284479"/>
                </a:lnTo>
                <a:lnTo>
                  <a:pt x="1414463" y="157162"/>
                </a:lnTo>
                <a:close/>
                <a:moveTo>
                  <a:pt x="184374" y="0"/>
                </a:moveTo>
                <a:lnTo>
                  <a:pt x="1076100" y="0"/>
                </a:lnTo>
                <a:lnTo>
                  <a:pt x="1085621" y="317"/>
                </a:lnTo>
                <a:lnTo>
                  <a:pt x="1094824" y="953"/>
                </a:lnTo>
                <a:lnTo>
                  <a:pt x="1104026" y="1905"/>
                </a:lnTo>
                <a:lnTo>
                  <a:pt x="1113229" y="3494"/>
                </a:lnTo>
                <a:lnTo>
                  <a:pt x="1122115" y="5717"/>
                </a:lnTo>
                <a:lnTo>
                  <a:pt x="1131000" y="8258"/>
                </a:lnTo>
                <a:lnTo>
                  <a:pt x="1139568" y="11434"/>
                </a:lnTo>
                <a:lnTo>
                  <a:pt x="1147502" y="14610"/>
                </a:lnTo>
                <a:lnTo>
                  <a:pt x="1156070" y="18421"/>
                </a:lnTo>
                <a:lnTo>
                  <a:pt x="1163686" y="22232"/>
                </a:lnTo>
                <a:lnTo>
                  <a:pt x="1171620" y="26679"/>
                </a:lnTo>
                <a:lnTo>
                  <a:pt x="1178919" y="31443"/>
                </a:lnTo>
                <a:lnTo>
                  <a:pt x="1186217" y="36842"/>
                </a:lnTo>
                <a:lnTo>
                  <a:pt x="1193199" y="42241"/>
                </a:lnTo>
                <a:lnTo>
                  <a:pt x="1199863" y="47640"/>
                </a:lnTo>
                <a:lnTo>
                  <a:pt x="1206210" y="53993"/>
                </a:lnTo>
                <a:lnTo>
                  <a:pt x="1212557" y="60345"/>
                </a:lnTo>
                <a:lnTo>
                  <a:pt x="1218269" y="67014"/>
                </a:lnTo>
                <a:lnTo>
                  <a:pt x="1223981" y="74002"/>
                </a:lnTo>
                <a:lnTo>
                  <a:pt x="1229058" y="81306"/>
                </a:lnTo>
                <a:lnTo>
                  <a:pt x="1233818" y="88611"/>
                </a:lnTo>
                <a:lnTo>
                  <a:pt x="1238261" y="96551"/>
                </a:lnTo>
                <a:lnTo>
                  <a:pt x="1242387" y="104492"/>
                </a:lnTo>
                <a:lnTo>
                  <a:pt x="1245877" y="112749"/>
                </a:lnTo>
                <a:lnTo>
                  <a:pt x="1249368" y="121325"/>
                </a:lnTo>
                <a:lnTo>
                  <a:pt x="1252224" y="129582"/>
                </a:lnTo>
                <a:lnTo>
                  <a:pt x="1254446" y="138475"/>
                </a:lnTo>
                <a:lnTo>
                  <a:pt x="1256667" y="147368"/>
                </a:lnTo>
                <a:lnTo>
                  <a:pt x="1258254" y="156261"/>
                </a:lnTo>
                <a:lnTo>
                  <a:pt x="1259523" y="165472"/>
                </a:lnTo>
                <a:lnTo>
                  <a:pt x="1259840" y="175000"/>
                </a:lnTo>
                <a:lnTo>
                  <a:pt x="1260475" y="184210"/>
                </a:lnTo>
                <a:lnTo>
                  <a:pt x="1260475" y="1651541"/>
                </a:lnTo>
                <a:lnTo>
                  <a:pt x="1259840" y="1667103"/>
                </a:lnTo>
                <a:lnTo>
                  <a:pt x="1259206" y="1682348"/>
                </a:lnTo>
                <a:lnTo>
                  <a:pt x="1257936" y="1696958"/>
                </a:lnTo>
                <a:lnTo>
                  <a:pt x="1255715" y="1711886"/>
                </a:lnTo>
                <a:lnTo>
                  <a:pt x="1252542" y="1725860"/>
                </a:lnTo>
                <a:lnTo>
                  <a:pt x="1249368" y="1739835"/>
                </a:lnTo>
                <a:lnTo>
                  <a:pt x="1245243" y="1753492"/>
                </a:lnTo>
                <a:lnTo>
                  <a:pt x="1240483" y="1766831"/>
                </a:lnTo>
                <a:lnTo>
                  <a:pt x="1235405" y="1779535"/>
                </a:lnTo>
                <a:lnTo>
                  <a:pt x="1229376" y="1792239"/>
                </a:lnTo>
                <a:lnTo>
                  <a:pt x="1222712" y="1804308"/>
                </a:lnTo>
                <a:lnTo>
                  <a:pt x="1215413" y="1816060"/>
                </a:lnTo>
                <a:lnTo>
                  <a:pt x="1207162" y="1827493"/>
                </a:lnTo>
                <a:lnTo>
                  <a:pt x="1198594" y="1838292"/>
                </a:lnTo>
                <a:lnTo>
                  <a:pt x="1189391" y="1848773"/>
                </a:lnTo>
                <a:lnTo>
                  <a:pt x="1179236" y="1858619"/>
                </a:lnTo>
                <a:lnTo>
                  <a:pt x="1168129" y="1868147"/>
                </a:lnTo>
                <a:lnTo>
                  <a:pt x="1156705" y="1877040"/>
                </a:lnTo>
                <a:lnTo>
                  <a:pt x="1144646" y="1885615"/>
                </a:lnTo>
                <a:lnTo>
                  <a:pt x="1131635" y="1893555"/>
                </a:lnTo>
                <a:lnTo>
                  <a:pt x="1117989" y="1900860"/>
                </a:lnTo>
                <a:lnTo>
                  <a:pt x="1103709" y="1907530"/>
                </a:lnTo>
                <a:lnTo>
                  <a:pt x="1088794" y="1913882"/>
                </a:lnTo>
                <a:lnTo>
                  <a:pt x="1072927" y="1919599"/>
                </a:lnTo>
                <a:lnTo>
                  <a:pt x="1056108" y="1924680"/>
                </a:lnTo>
                <a:lnTo>
                  <a:pt x="1038654" y="1929127"/>
                </a:lnTo>
                <a:lnTo>
                  <a:pt x="1020566" y="1932620"/>
                </a:lnTo>
                <a:lnTo>
                  <a:pt x="1001526" y="1936114"/>
                </a:lnTo>
                <a:lnTo>
                  <a:pt x="981851" y="1938337"/>
                </a:lnTo>
                <a:lnTo>
                  <a:pt x="961541" y="1940243"/>
                </a:lnTo>
                <a:lnTo>
                  <a:pt x="940279" y="1941196"/>
                </a:lnTo>
                <a:lnTo>
                  <a:pt x="918065" y="1941513"/>
                </a:lnTo>
                <a:lnTo>
                  <a:pt x="342410" y="1941513"/>
                </a:lnTo>
                <a:lnTo>
                  <a:pt x="321148" y="1941196"/>
                </a:lnTo>
                <a:lnTo>
                  <a:pt x="300839" y="1940243"/>
                </a:lnTo>
                <a:lnTo>
                  <a:pt x="280846" y="1938337"/>
                </a:lnTo>
                <a:lnTo>
                  <a:pt x="261806" y="1936114"/>
                </a:lnTo>
                <a:lnTo>
                  <a:pt x="242765" y="1932938"/>
                </a:lnTo>
                <a:lnTo>
                  <a:pt x="225311" y="1929444"/>
                </a:lnTo>
                <a:lnTo>
                  <a:pt x="208175" y="1924998"/>
                </a:lnTo>
                <a:lnTo>
                  <a:pt x="191673" y="1920234"/>
                </a:lnTo>
                <a:lnTo>
                  <a:pt x="175806" y="1914517"/>
                </a:lnTo>
                <a:lnTo>
                  <a:pt x="160574" y="1908800"/>
                </a:lnTo>
                <a:lnTo>
                  <a:pt x="146294" y="1902130"/>
                </a:lnTo>
                <a:lnTo>
                  <a:pt x="132648" y="1894825"/>
                </a:lnTo>
                <a:lnTo>
                  <a:pt x="119954" y="1886885"/>
                </a:lnTo>
                <a:lnTo>
                  <a:pt x="107261" y="1878628"/>
                </a:lnTo>
                <a:lnTo>
                  <a:pt x="95836" y="1869735"/>
                </a:lnTo>
                <a:lnTo>
                  <a:pt x="84730" y="1860524"/>
                </a:lnTo>
                <a:lnTo>
                  <a:pt x="74575" y="1850361"/>
                </a:lnTo>
                <a:lnTo>
                  <a:pt x="64737" y="1840198"/>
                </a:lnTo>
                <a:lnTo>
                  <a:pt x="55534" y="1829399"/>
                </a:lnTo>
                <a:lnTo>
                  <a:pt x="47601" y="1817965"/>
                </a:lnTo>
                <a:lnTo>
                  <a:pt x="39985" y="1806532"/>
                </a:lnTo>
                <a:lnTo>
                  <a:pt x="32686" y="1794463"/>
                </a:lnTo>
                <a:lnTo>
                  <a:pt x="26656" y="1781758"/>
                </a:lnTo>
                <a:lnTo>
                  <a:pt x="20944" y="1768419"/>
                </a:lnTo>
                <a:lnTo>
                  <a:pt x="16184" y="1755397"/>
                </a:lnTo>
                <a:lnTo>
                  <a:pt x="11741" y="1741740"/>
                </a:lnTo>
                <a:lnTo>
                  <a:pt x="8251" y="1727131"/>
                </a:lnTo>
                <a:lnTo>
                  <a:pt x="5077" y="1712838"/>
                </a:lnTo>
                <a:lnTo>
                  <a:pt x="2856" y="1698229"/>
                </a:lnTo>
                <a:lnTo>
                  <a:pt x="1269" y="1682984"/>
                </a:lnTo>
                <a:lnTo>
                  <a:pt x="317" y="1667421"/>
                </a:lnTo>
                <a:lnTo>
                  <a:pt x="0" y="1651541"/>
                </a:lnTo>
                <a:lnTo>
                  <a:pt x="0" y="184210"/>
                </a:lnTo>
                <a:lnTo>
                  <a:pt x="0" y="175000"/>
                </a:lnTo>
                <a:lnTo>
                  <a:pt x="634" y="165472"/>
                </a:lnTo>
                <a:lnTo>
                  <a:pt x="1904" y="156261"/>
                </a:lnTo>
                <a:lnTo>
                  <a:pt x="3808" y="147368"/>
                </a:lnTo>
                <a:lnTo>
                  <a:pt x="6029" y="138475"/>
                </a:lnTo>
                <a:lnTo>
                  <a:pt x="8251" y="129582"/>
                </a:lnTo>
                <a:lnTo>
                  <a:pt x="11107" y="121325"/>
                </a:lnTo>
                <a:lnTo>
                  <a:pt x="14280" y="112749"/>
                </a:lnTo>
                <a:lnTo>
                  <a:pt x="18088" y="104492"/>
                </a:lnTo>
                <a:lnTo>
                  <a:pt x="22214" y="96551"/>
                </a:lnTo>
                <a:lnTo>
                  <a:pt x="26656" y="88611"/>
                </a:lnTo>
                <a:lnTo>
                  <a:pt x="31416" y="81306"/>
                </a:lnTo>
                <a:lnTo>
                  <a:pt x="36494" y="74002"/>
                </a:lnTo>
                <a:lnTo>
                  <a:pt x="41889" y="67014"/>
                </a:lnTo>
                <a:lnTo>
                  <a:pt x="47918" y="60345"/>
                </a:lnTo>
                <a:lnTo>
                  <a:pt x="53948" y="53993"/>
                </a:lnTo>
                <a:lnTo>
                  <a:pt x="60612" y="47640"/>
                </a:lnTo>
                <a:lnTo>
                  <a:pt x="66959" y="42241"/>
                </a:lnTo>
                <a:lnTo>
                  <a:pt x="74257" y="36842"/>
                </a:lnTo>
                <a:lnTo>
                  <a:pt x="81556" y="31443"/>
                </a:lnTo>
                <a:lnTo>
                  <a:pt x="88855" y="26679"/>
                </a:lnTo>
                <a:lnTo>
                  <a:pt x="96471" y="22232"/>
                </a:lnTo>
                <a:lnTo>
                  <a:pt x="104405" y="18421"/>
                </a:lnTo>
                <a:lnTo>
                  <a:pt x="112338" y="14610"/>
                </a:lnTo>
                <a:lnTo>
                  <a:pt x="120906" y="11434"/>
                </a:lnTo>
                <a:lnTo>
                  <a:pt x="129475" y="8258"/>
                </a:lnTo>
                <a:lnTo>
                  <a:pt x="138360" y="5717"/>
                </a:lnTo>
                <a:lnTo>
                  <a:pt x="146928" y="3494"/>
                </a:lnTo>
                <a:lnTo>
                  <a:pt x="156131" y="1905"/>
                </a:lnTo>
                <a:lnTo>
                  <a:pt x="165651" y="953"/>
                </a:lnTo>
                <a:lnTo>
                  <a:pt x="174854" y="317"/>
                </a:lnTo>
                <a:lnTo>
                  <a:pt x="184374" y="0"/>
                </a:lnTo>
                <a:close/>
              </a:path>
            </a:pathLst>
          </a:custGeom>
          <a:solidFill>
            <a:srgbClr val="FCFEFF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400" dirty="0">
              <a:solidFill>
                <a:srgbClr val="0070C0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7902778" y="3147938"/>
            <a:ext cx="2843733" cy="204325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。我们制作的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教程视频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《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趣你的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PPT》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，播放量已超过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500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万次。该原创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。一不小心，就学会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，快来加入我们。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7902778" y="2766574"/>
            <a:ext cx="1711097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3233664" y="2441584"/>
            <a:ext cx="1480352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2046545" y="2763585"/>
            <a:ext cx="266747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2632609" y="3618162"/>
            <a:ext cx="1480352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445490" y="3940163"/>
            <a:ext cx="266747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3390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>
            <a:off x="123067" y="2123658"/>
            <a:ext cx="2390670" cy="2287336"/>
          </a:xfrm>
          <a:prstGeom prst="rect">
            <a:avLst/>
          </a:prstGeom>
          <a:solidFill>
            <a:srgbClr val="0070C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2504916" y="2123657"/>
            <a:ext cx="2390670" cy="2287336"/>
          </a:xfrm>
          <a:prstGeom prst="rect">
            <a:avLst/>
          </a:prstGeom>
          <a:solidFill>
            <a:srgbClr val="0070C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895585" y="2123656"/>
            <a:ext cx="2390670" cy="2287336"/>
          </a:xfrm>
          <a:prstGeom prst="rect">
            <a:avLst/>
          </a:prstGeom>
          <a:solidFill>
            <a:srgbClr val="0070C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7287594" y="2123654"/>
            <a:ext cx="2390670" cy="2287336"/>
          </a:xfrm>
          <a:prstGeom prst="rect">
            <a:avLst/>
          </a:prstGeom>
          <a:solidFill>
            <a:srgbClr val="0070C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9678263" y="2123653"/>
            <a:ext cx="2390670" cy="2287336"/>
          </a:xfrm>
          <a:prstGeom prst="rect">
            <a:avLst/>
          </a:prstGeom>
          <a:solidFill>
            <a:srgbClr val="0070C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51069" y="2683296"/>
            <a:ext cx="879703" cy="1168051"/>
          </a:xfrm>
          <a:custGeom>
            <a:avLst/>
            <a:gdLst>
              <a:gd name="T0" fmla="*/ 109 w 109"/>
              <a:gd name="T1" fmla="*/ 145 h 145"/>
              <a:gd name="T2" fmla="*/ 0 w 109"/>
              <a:gd name="T3" fmla="*/ 145 h 145"/>
              <a:gd name="T4" fmla="*/ 1 w 109"/>
              <a:gd name="T5" fmla="*/ 135 h 145"/>
              <a:gd name="T6" fmla="*/ 13 w 109"/>
              <a:gd name="T7" fmla="*/ 125 h 145"/>
              <a:gd name="T8" fmla="*/ 96 w 109"/>
              <a:gd name="T9" fmla="*/ 125 h 145"/>
              <a:gd name="T10" fmla="*/ 109 w 109"/>
              <a:gd name="T11" fmla="*/ 135 h 145"/>
              <a:gd name="T12" fmla="*/ 109 w 109"/>
              <a:gd name="T13" fmla="*/ 145 h 145"/>
              <a:gd name="T14" fmla="*/ 16 w 109"/>
              <a:gd name="T15" fmla="*/ 116 h 145"/>
              <a:gd name="T16" fmla="*/ 24 w 109"/>
              <a:gd name="T17" fmla="*/ 91 h 145"/>
              <a:gd name="T18" fmla="*/ 85 w 109"/>
              <a:gd name="T19" fmla="*/ 91 h 145"/>
              <a:gd name="T20" fmla="*/ 93 w 109"/>
              <a:gd name="T21" fmla="*/ 116 h 145"/>
              <a:gd name="T22" fmla="*/ 16 w 109"/>
              <a:gd name="T23" fmla="*/ 116 h 145"/>
              <a:gd name="T24" fmla="*/ 29 w 109"/>
              <a:gd name="T25" fmla="*/ 76 h 145"/>
              <a:gd name="T26" fmla="*/ 37 w 109"/>
              <a:gd name="T27" fmla="*/ 51 h 145"/>
              <a:gd name="T28" fmla="*/ 73 w 109"/>
              <a:gd name="T29" fmla="*/ 51 h 145"/>
              <a:gd name="T30" fmla="*/ 80 w 109"/>
              <a:gd name="T31" fmla="*/ 76 h 145"/>
              <a:gd name="T32" fmla="*/ 29 w 109"/>
              <a:gd name="T33" fmla="*/ 76 h 145"/>
              <a:gd name="T34" fmla="*/ 49 w 109"/>
              <a:gd name="T35" fmla="*/ 12 h 145"/>
              <a:gd name="T36" fmla="*/ 60 w 109"/>
              <a:gd name="T37" fmla="*/ 12 h 145"/>
              <a:gd name="T38" fmla="*/ 68 w 109"/>
              <a:gd name="T39" fmla="*/ 36 h 145"/>
              <a:gd name="T40" fmla="*/ 41 w 109"/>
              <a:gd name="T41" fmla="*/ 36 h 145"/>
              <a:gd name="T42" fmla="*/ 49 w 109"/>
              <a:gd name="T43" fmla="*/ 12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9" h="145">
                <a:moveTo>
                  <a:pt x="109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1" y="135"/>
                  <a:pt x="1" y="135"/>
                  <a:pt x="1" y="135"/>
                </a:cubicBezTo>
                <a:cubicBezTo>
                  <a:pt x="13" y="125"/>
                  <a:pt x="13" y="125"/>
                  <a:pt x="13" y="125"/>
                </a:cubicBezTo>
                <a:cubicBezTo>
                  <a:pt x="96" y="125"/>
                  <a:pt x="96" y="125"/>
                  <a:pt x="96" y="125"/>
                </a:cubicBezTo>
                <a:cubicBezTo>
                  <a:pt x="109" y="135"/>
                  <a:pt x="109" y="135"/>
                  <a:pt x="109" y="135"/>
                </a:cubicBezTo>
                <a:lnTo>
                  <a:pt x="109" y="145"/>
                </a:lnTo>
                <a:close/>
                <a:moveTo>
                  <a:pt x="16" y="116"/>
                </a:moveTo>
                <a:cubicBezTo>
                  <a:pt x="24" y="91"/>
                  <a:pt x="24" y="91"/>
                  <a:pt x="24" y="91"/>
                </a:cubicBezTo>
                <a:cubicBezTo>
                  <a:pt x="85" y="91"/>
                  <a:pt x="85" y="91"/>
                  <a:pt x="85" y="91"/>
                </a:cubicBezTo>
                <a:cubicBezTo>
                  <a:pt x="93" y="116"/>
                  <a:pt x="93" y="116"/>
                  <a:pt x="93" y="116"/>
                </a:cubicBezTo>
                <a:lnTo>
                  <a:pt x="16" y="116"/>
                </a:lnTo>
                <a:close/>
                <a:moveTo>
                  <a:pt x="29" y="76"/>
                </a:moveTo>
                <a:cubicBezTo>
                  <a:pt x="37" y="51"/>
                  <a:pt x="37" y="51"/>
                  <a:pt x="37" y="51"/>
                </a:cubicBezTo>
                <a:cubicBezTo>
                  <a:pt x="73" y="51"/>
                  <a:pt x="73" y="51"/>
                  <a:pt x="73" y="51"/>
                </a:cubicBezTo>
                <a:cubicBezTo>
                  <a:pt x="80" y="76"/>
                  <a:pt x="80" y="76"/>
                  <a:pt x="80" y="76"/>
                </a:cubicBezTo>
                <a:lnTo>
                  <a:pt x="29" y="76"/>
                </a:lnTo>
                <a:close/>
                <a:moveTo>
                  <a:pt x="49" y="12"/>
                </a:moveTo>
                <a:cubicBezTo>
                  <a:pt x="49" y="12"/>
                  <a:pt x="54" y="0"/>
                  <a:pt x="60" y="12"/>
                </a:cubicBezTo>
                <a:cubicBezTo>
                  <a:pt x="68" y="36"/>
                  <a:pt x="68" y="36"/>
                  <a:pt x="68" y="36"/>
                </a:cubicBezTo>
                <a:cubicBezTo>
                  <a:pt x="41" y="36"/>
                  <a:pt x="41" y="36"/>
                  <a:pt x="41" y="36"/>
                </a:cubicBezTo>
                <a:lnTo>
                  <a:pt x="49" y="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7900578" y="2770191"/>
            <a:ext cx="1164701" cy="994260"/>
            <a:chOff x="7900578" y="2719391"/>
            <a:chExt cx="1164701" cy="994260"/>
          </a:xfrm>
          <a:solidFill>
            <a:srgbClr val="FFFFFF"/>
          </a:solidFill>
        </p:grpSpPr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69873" y="3297007"/>
              <a:ext cx="208321" cy="213057"/>
            </a:xfrm>
            <a:custGeom>
              <a:avLst/>
              <a:gdLst>
                <a:gd name="T0" fmla="*/ 44 w 44"/>
                <a:gd name="T1" fmla="*/ 25 h 45"/>
                <a:gd name="T2" fmla="*/ 19 w 44"/>
                <a:gd name="T3" fmla="*/ 0 h 45"/>
                <a:gd name="T4" fmla="*/ 19 w 44"/>
                <a:gd name="T5" fmla="*/ 0 h 45"/>
                <a:gd name="T6" fmla="*/ 0 w 44"/>
                <a:gd name="T7" fmla="*/ 45 h 45"/>
                <a:gd name="T8" fmla="*/ 44 w 44"/>
                <a:gd name="T9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5">
                  <a:moveTo>
                    <a:pt x="44" y="25"/>
                  </a:moveTo>
                  <a:lnTo>
                    <a:pt x="19" y="0"/>
                  </a:lnTo>
                  <a:lnTo>
                    <a:pt x="19" y="0"/>
                  </a:lnTo>
                  <a:lnTo>
                    <a:pt x="0" y="45"/>
                  </a:lnTo>
                  <a:lnTo>
                    <a:pt x="4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78194" y="3415372"/>
              <a:ext cx="4736" cy="473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92972" y="2790411"/>
              <a:ext cx="525537" cy="525537"/>
            </a:xfrm>
            <a:custGeom>
              <a:avLst/>
              <a:gdLst>
                <a:gd name="T0" fmla="*/ 101 w 111"/>
                <a:gd name="T1" fmla="*/ 0 h 111"/>
                <a:gd name="T2" fmla="*/ 0 w 111"/>
                <a:gd name="T3" fmla="*/ 101 h 111"/>
                <a:gd name="T4" fmla="*/ 10 w 111"/>
                <a:gd name="T5" fmla="*/ 111 h 111"/>
                <a:gd name="T6" fmla="*/ 111 w 111"/>
                <a:gd name="T7" fmla="*/ 10 h 111"/>
                <a:gd name="T8" fmla="*/ 101 w 111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11">
                  <a:moveTo>
                    <a:pt x="101" y="0"/>
                  </a:moveTo>
                  <a:lnTo>
                    <a:pt x="0" y="101"/>
                  </a:lnTo>
                  <a:lnTo>
                    <a:pt x="10" y="111"/>
                  </a:lnTo>
                  <a:lnTo>
                    <a:pt x="111" y="10"/>
                  </a:lnTo>
                  <a:lnTo>
                    <a:pt x="1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63989" y="2861428"/>
              <a:ext cx="530270" cy="530270"/>
            </a:xfrm>
            <a:custGeom>
              <a:avLst/>
              <a:gdLst>
                <a:gd name="T0" fmla="*/ 0 w 112"/>
                <a:gd name="T1" fmla="*/ 102 h 112"/>
                <a:gd name="T2" fmla="*/ 10 w 112"/>
                <a:gd name="T3" fmla="*/ 112 h 112"/>
                <a:gd name="T4" fmla="*/ 112 w 112"/>
                <a:gd name="T5" fmla="*/ 12 h 112"/>
                <a:gd name="T6" fmla="*/ 102 w 112"/>
                <a:gd name="T7" fmla="*/ 0 h 112"/>
                <a:gd name="T8" fmla="*/ 0 w 112"/>
                <a:gd name="T9" fmla="*/ 10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12">
                  <a:moveTo>
                    <a:pt x="0" y="102"/>
                  </a:moveTo>
                  <a:lnTo>
                    <a:pt x="10" y="112"/>
                  </a:lnTo>
                  <a:lnTo>
                    <a:pt x="112" y="12"/>
                  </a:lnTo>
                  <a:lnTo>
                    <a:pt x="102" y="0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99568" y="2719391"/>
              <a:ext cx="165711" cy="156242"/>
            </a:xfrm>
            <a:custGeom>
              <a:avLst/>
              <a:gdLst>
                <a:gd name="T0" fmla="*/ 14 w 21"/>
                <a:gd name="T1" fmla="*/ 6 h 20"/>
                <a:gd name="T2" fmla="*/ 0 w 21"/>
                <a:gd name="T3" fmla="*/ 6 h 20"/>
                <a:gd name="T4" fmla="*/ 15 w 21"/>
                <a:gd name="T5" fmla="*/ 20 h 20"/>
                <a:gd name="T6" fmla="*/ 14 w 21"/>
                <a:gd name="T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0">
                  <a:moveTo>
                    <a:pt x="14" y="6"/>
                  </a:moveTo>
                  <a:cubicBezTo>
                    <a:pt x="8" y="0"/>
                    <a:pt x="0" y="6"/>
                    <a:pt x="0" y="6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21" y="14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00578" y="2743065"/>
              <a:ext cx="975319" cy="970586"/>
            </a:xfrm>
            <a:custGeom>
              <a:avLst/>
              <a:gdLst>
                <a:gd name="T0" fmla="*/ 182 w 206"/>
                <a:gd name="T1" fmla="*/ 180 h 205"/>
                <a:gd name="T2" fmla="*/ 25 w 206"/>
                <a:gd name="T3" fmla="*/ 180 h 205"/>
                <a:gd name="T4" fmla="*/ 25 w 206"/>
                <a:gd name="T5" fmla="*/ 25 h 205"/>
                <a:gd name="T6" fmla="*/ 172 w 206"/>
                <a:gd name="T7" fmla="*/ 25 h 205"/>
                <a:gd name="T8" fmla="*/ 198 w 206"/>
                <a:gd name="T9" fmla="*/ 0 h 205"/>
                <a:gd name="T10" fmla="*/ 0 w 206"/>
                <a:gd name="T11" fmla="*/ 0 h 205"/>
                <a:gd name="T12" fmla="*/ 0 w 206"/>
                <a:gd name="T13" fmla="*/ 205 h 205"/>
                <a:gd name="T14" fmla="*/ 206 w 206"/>
                <a:gd name="T15" fmla="*/ 205 h 205"/>
                <a:gd name="T16" fmla="*/ 206 w 206"/>
                <a:gd name="T17" fmla="*/ 76 h 205"/>
                <a:gd name="T18" fmla="*/ 182 w 206"/>
                <a:gd name="T19" fmla="*/ 101 h 205"/>
                <a:gd name="T20" fmla="*/ 182 w 206"/>
                <a:gd name="T21" fmla="*/ 18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6" h="205">
                  <a:moveTo>
                    <a:pt x="182" y="180"/>
                  </a:moveTo>
                  <a:lnTo>
                    <a:pt x="25" y="180"/>
                  </a:lnTo>
                  <a:lnTo>
                    <a:pt x="25" y="25"/>
                  </a:lnTo>
                  <a:lnTo>
                    <a:pt x="172" y="25"/>
                  </a:lnTo>
                  <a:lnTo>
                    <a:pt x="198" y="0"/>
                  </a:lnTo>
                  <a:lnTo>
                    <a:pt x="0" y="0"/>
                  </a:lnTo>
                  <a:lnTo>
                    <a:pt x="0" y="205"/>
                  </a:lnTo>
                  <a:lnTo>
                    <a:pt x="206" y="205"/>
                  </a:lnTo>
                  <a:lnTo>
                    <a:pt x="206" y="76"/>
                  </a:lnTo>
                  <a:lnTo>
                    <a:pt x="182" y="101"/>
                  </a:lnTo>
                  <a:lnTo>
                    <a:pt x="182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92729" y="2854488"/>
            <a:ext cx="1215043" cy="825665"/>
          </a:xfrm>
          <a:custGeom>
            <a:avLst/>
            <a:gdLst>
              <a:gd name="T0" fmla="*/ 135 w 157"/>
              <a:gd name="T1" fmla="*/ 46 h 107"/>
              <a:gd name="T2" fmla="*/ 136 w 157"/>
              <a:gd name="T3" fmla="*/ 37 h 107"/>
              <a:gd name="T4" fmla="*/ 99 w 157"/>
              <a:gd name="T5" fmla="*/ 0 h 107"/>
              <a:gd name="T6" fmla="*/ 73 w 157"/>
              <a:gd name="T7" fmla="*/ 18 h 107"/>
              <a:gd name="T8" fmla="*/ 45 w 157"/>
              <a:gd name="T9" fmla="*/ 8 h 107"/>
              <a:gd name="T10" fmla="*/ 19 w 157"/>
              <a:gd name="T11" fmla="*/ 40 h 107"/>
              <a:gd name="T12" fmla="*/ 20 w 157"/>
              <a:gd name="T13" fmla="*/ 47 h 107"/>
              <a:gd name="T14" fmla="*/ 0 w 157"/>
              <a:gd name="T15" fmla="*/ 76 h 107"/>
              <a:gd name="T16" fmla="*/ 31 w 157"/>
              <a:gd name="T17" fmla="*/ 107 h 107"/>
              <a:gd name="T18" fmla="*/ 126 w 157"/>
              <a:gd name="T19" fmla="*/ 107 h 107"/>
              <a:gd name="T20" fmla="*/ 157 w 157"/>
              <a:gd name="T21" fmla="*/ 76 h 107"/>
              <a:gd name="T22" fmla="*/ 135 w 157"/>
              <a:gd name="T23" fmla="*/ 46 h 107"/>
              <a:gd name="T24" fmla="*/ 120 w 157"/>
              <a:gd name="T25" fmla="*/ 100 h 107"/>
              <a:gd name="T26" fmla="*/ 79 w 157"/>
              <a:gd name="T27" fmla="*/ 100 h 107"/>
              <a:gd name="T28" fmla="*/ 103 w 157"/>
              <a:gd name="T29" fmla="*/ 75 h 107"/>
              <a:gd name="T30" fmla="*/ 102 w 157"/>
              <a:gd name="T31" fmla="*/ 72 h 107"/>
              <a:gd name="T32" fmla="*/ 92 w 157"/>
              <a:gd name="T33" fmla="*/ 72 h 107"/>
              <a:gd name="T34" fmla="*/ 92 w 157"/>
              <a:gd name="T35" fmla="*/ 68 h 107"/>
              <a:gd name="T36" fmla="*/ 92 w 157"/>
              <a:gd name="T37" fmla="*/ 37 h 107"/>
              <a:gd name="T38" fmla="*/ 90 w 157"/>
              <a:gd name="T39" fmla="*/ 36 h 107"/>
              <a:gd name="T40" fmla="*/ 64 w 157"/>
              <a:gd name="T41" fmla="*/ 36 h 107"/>
              <a:gd name="T42" fmla="*/ 62 w 157"/>
              <a:gd name="T43" fmla="*/ 38 h 107"/>
              <a:gd name="T44" fmla="*/ 62 w 157"/>
              <a:gd name="T45" fmla="*/ 68 h 107"/>
              <a:gd name="T46" fmla="*/ 62 w 157"/>
              <a:gd name="T47" fmla="*/ 73 h 107"/>
              <a:gd name="T48" fmla="*/ 51 w 157"/>
              <a:gd name="T49" fmla="*/ 73 h 107"/>
              <a:gd name="T50" fmla="*/ 50 w 157"/>
              <a:gd name="T51" fmla="*/ 76 h 107"/>
              <a:gd name="T52" fmla="*/ 75 w 157"/>
              <a:gd name="T53" fmla="*/ 100 h 107"/>
              <a:gd name="T54" fmla="*/ 38 w 157"/>
              <a:gd name="T55" fmla="*/ 100 h 107"/>
              <a:gd name="T56" fmla="*/ 11 w 157"/>
              <a:gd name="T57" fmla="*/ 74 h 107"/>
              <a:gd name="T58" fmla="*/ 29 w 157"/>
              <a:gd name="T59" fmla="*/ 50 h 107"/>
              <a:gd name="T60" fmla="*/ 28 w 157"/>
              <a:gd name="T61" fmla="*/ 44 h 107"/>
              <a:gd name="T62" fmla="*/ 50 w 157"/>
              <a:gd name="T63" fmla="*/ 17 h 107"/>
              <a:gd name="T64" fmla="*/ 74 w 157"/>
              <a:gd name="T65" fmla="*/ 29 h 107"/>
              <a:gd name="T66" fmla="*/ 97 w 157"/>
              <a:gd name="T67" fmla="*/ 11 h 107"/>
              <a:gd name="T68" fmla="*/ 128 w 157"/>
              <a:gd name="T69" fmla="*/ 42 h 107"/>
              <a:gd name="T70" fmla="*/ 127 w 157"/>
              <a:gd name="T71" fmla="*/ 50 h 107"/>
              <a:gd name="T72" fmla="*/ 147 w 157"/>
              <a:gd name="T73" fmla="*/ 74 h 107"/>
              <a:gd name="T74" fmla="*/ 120 w 157"/>
              <a:gd name="T75" fmla="*/ 10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7" h="107">
                <a:moveTo>
                  <a:pt x="135" y="46"/>
                </a:moveTo>
                <a:cubicBezTo>
                  <a:pt x="136" y="43"/>
                  <a:pt x="136" y="40"/>
                  <a:pt x="136" y="37"/>
                </a:cubicBezTo>
                <a:cubicBezTo>
                  <a:pt x="136" y="17"/>
                  <a:pt x="120" y="0"/>
                  <a:pt x="99" y="0"/>
                </a:cubicBezTo>
                <a:cubicBezTo>
                  <a:pt x="76" y="0"/>
                  <a:pt x="73" y="18"/>
                  <a:pt x="73" y="18"/>
                </a:cubicBezTo>
                <a:cubicBezTo>
                  <a:pt x="73" y="18"/>
                  <a:pt x="63" y="6"/>
                  <a:pt x="45" y="8"/>
                </a:cubicBezTo>
                <a:cubicBezTo>
                  <a:pt x="30" y="11"/>
                  <a:pt x="19" y="25"/>
                  <a:pt x="19" y="40"/>
                </a:cubicBezTo>
                <a:cubicBezTo>
                  <a:pt x="19" y="42"/>
                  <a:pt x="20" y="45"/>
                  <a:pt x="20" y="47"/>
                </a:cubicBezTo>
                <a:cubicBezTo>
                  <a:pt x="9" y="51"/>
                  <a:pt x="0" y="63"/>
                  <a:pt x="0" y="76"/>
                </a:cubicBezTo>
                <a:cubicBezTo>
                  <a:pt x="0" y="93"/>
                  <a:pt x="14" y="107"/>
                  <a:pt x="31" y="107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43" y="107"/>
                  <a:pt x="157" y="93"/>
                  <a:pt x="157" y="76"/>
                </a:cubicBezTo>
                <a:cubicBezTo>
                  <a:pt x="157" y="62"/>
                  <a:pt x="148" y="50"/>
                  <a:pt x="135" y="46"/>
                </a:cubicBezTo>
                <a:close/>
                <a:moveTo>
                  <a:pt x="120" y="100"/>
                </a:moveTo>
                <a:cubicBezTo>
                  <a:pt x="79" y="100"/>
                  <a:pt x="79" y="100"/>
                  <a:pt x="79" y="100"/>
                </a:cubicBezTo>
                <a:cubicBezTo>
                  <a:pt x="82" y="97"/>
                  <a:pt x="103" y="75"/>
                  <a:pt x="103" y="75"/>
                </a:cubicBezTo>
                <a:cubicBezTo>
                  <a:pt x="103" y="75"/>
                  <a:pt x="106" y="72"/>
                  <a:pt x="102" y="72"/>
                </a:cubicBezTo>
                <a:cubicBezTo>
                  <a:pt x="98" y="72"/>
                  <a:pt x="92" y="72"/>
                  <a:pt x="92" y="72"/>
                </a:cubicBezTo>
                <a:cubicBezTo>
                  <a:pt x="92" y="72"/>
                  <a:pt x="92" y="71"/>
                  <a:pt x="92" y="68"/>
                </a:cubicBezTo>
                <a:cubicBezTo>
                  <a:pt x="92" y="60"/>
                  <a:pt x="92" y="43"/>
                  <a:pt x="92" y="37"/>
                </a:cubicBezTo>
                <a:cubicBezTo>
                  <a:pt x="92" y="37"/>
                  <a:pt x="92" y="36"/>
                  <a:pt x="90" y="36"/>
                </a:cubicBezTo>
                <a:cubicBezTo>
                  <a:pt x="88" y="36"/>
                  <a:pt x="67" y="36"/>
                  <a:pt x="64" y="36"/>
                </a:cubicBezTo>
                <a:cubicBezTo>
                  <a:pt x="61" y="36"/>
                  <a:pt x="62" y="38"/>
                  <a:pt x="62" y="38"/>
                </a:cubicBezTo>
                <a:cubicBezTo>
                  <a:pt x="62" y="44"/>
                  <a:pt x="62" y="60"/>
                  <a:pt x="62" y="68"/>
                </a:cubicBezTo>
                <a:cubicBezTo>
                  <a:pt x="62" y="71"/>
                  <a:pt x="62" y="73"/>
                  <a:pt x="62" y="73"/>
                </a:cubicBezTo>
                <a:cubicBezTo>
                  <a:pt x="62" y="73"/>
                  <a:pt x="54" y="73"/>
                  <a:pt x="51" y="73"/>
                </a:cubicBezTo>
                <a:cubicBezTo>
                  <a:pt x="47" y="73"/>
                  <a:pt x="50" y="76"/>
                  <a:pt x="50" y="76"/>
                </a:cubicBezTo>
                <a:cubicBezTo>
                  <a:pt x="75" y="100"/>
                  <a:pt x="75" y="100"/>
                  <a:pt x="75" y="100"/>
                </a:cubicBezTo>
                <a:cubicBezTo>
                  <a:pt x="38" y="100"/>
                  <a:pt x="38" y="100"/>
                  <a:pt x="38" y="100"/>
                </a:cubicBezTo>
                <a:cubicBezTo>
                  <a:pt x="23" y="100"/>
                  <a:pt x="11" y="89"/>
                  <a:pt x="11" y="74"/>
                </a:cubicBezTo>
                <a:cubicBezTo>
                  <a:pt x="11" y="63"/>
                  <a:pt x="18" y="54"/>
                  <a:pt x="29" y="50"/>
                </a:cubicBezTo>
                <a:cubicBezTo>
                  <a:pt x="28" y="48"/>
                  <a:pt x="28" y="46"/>
                  <a:pt x="28" y="44"/>
                </a:cubicBezTo>
                <a:cubicBezTo>
                  <a:pt x="28" y="32"/>
                  <a:pt x="37" y="20"/>
                  <a:pt x="50" y="17"/>
                </a:cubicBezTo>
                <a:cubicBezTo>
                  <a:pt x="65" y="15"/>
                  <a:pt x="74" y="29"/>
                  <a:pt x="74" y="29"/>
                </a:cubicBezTo>
                <a:cubicBezTo>
                  <a:pt x="74" y="29"/>
                  <a:pt x="77" y="11"/>
                  <a:pt x="97" y="11"/>
                </a:cubicBezTo>
                <a:cubicBezTo>
                  <a:pt x="115" y="11"/>
                  <a:pt x="128" y="25"/>
                  <a:pt x="128" y="42"/>
                </a:cubicBezTo>
                <a:cubicBezTo>
                  <a:pt x="128" y="45"/>
                  <a:pt x="127" y="47"/>
                  <a:pt x="127" y="50"/>
                </a:cubicBezTo>
                <a:cubicBezTo>
                  <a:pt x="138" y="53"/>
                  <a:pt x="147" y="63"/>
                  <a:pt x="147" y="74"/>
                </a:cubicBezTo>
                <a:cubicBezTo>
                  <a:pt x="147" y="89"/>
                  <a:pt x="135" y="100"/>
                  <a:pt x="120" y="1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10429594" y="2687648"/>
            <a:ext cx="888007" cy="1159345"/>
            <a:chOff x="10429594" y="2636848"/>
            <a:chExt cx="888007" cy="1159345"/>
          </a:xfrm>
          <a:solidFill>
            <a:srgbClr val="FFFFFF"/>
          </a:solidFill>
        </p:grpSpPr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429594" y="2636848"/>
              <a:ext cx="888007" cy="1159345"/>
            </a:xfrm>
            <a:custGeom>
              <a:avLst/>
              <a:gdLst>
                <a:gd name="T0" fmla="*/ 103 w 109"/>
                <a:gd name="T1" fmla="*/ 68 h 142"/>
                <a:gd name="T2" fmla="*/ 96 w 109"/>
                <a:gd name="T3" fmla="*/ 68 h 142"/>
                <a:gd name="T4" fmla="*/ 96 w 109"/>
                <a:gd name="T5" fmla="*/ 44 h 142"/>
                <a:gd name="T6" fmla="*/ 84 w 109"/>
                <a:gd name="T7" fmla="*/ 13 h 142"/>
                <a:gd name="T8" fmla="*/ 54 w 109"/>
                <a:gd name="T9" fmla="*/ 0 h 142"/>
                <a:gd name="T10" fmla="*/ 25 w 109"/>
                <a:gd name="T11" fmla="*/ 13 h 142"/>
                <a:gd name="T12" fmla="*/ 13 w 109"/>
                <a:gd name="T13" fmla="*/ 44 h 142"/>
                <a:gd name="T14" fmla="*/ 13 w 109"/>
                <a:gd name="T15" fmla="*/ 68 h 142"/>
                <a:gd name="T16" fmla="*/ 5 w 109"/>
                <a:gd name="T17" fmla="*/ 68 h 142"/>
                <a:gd name="T18" fmla="*/ 0 w 109"/>
                <a:gd name="T19" fmla="*/ 73 h 142"/>
                <a:gd name="T20" fmla="*/ 0 w 109"/>
                <a:gd name="T21" fmla="*/ 137 h 142"/>
                <a:gd name="T22" fmla="*/ 5 w 109"/>
                <a:gd name="T23" fmla="*/ 142 h 142"/>
                <a:gd name="T24" fmla="*/ 103 w 109"/>
                <a:gd name="T25" fmla="*/ 142 h 142"/>
                <a:gd name="T26" fmla="*/ 109 w 109"/>
                <a:gd name="T27" fmla="*/ 137 h 142"/>
                <a:gd name="T28" fmla="*/ 109 w 109"/>
                <a:gd name="T29" fmla="*/ 73 h 142"/>
                <a:gd name="T30" fmla="*/ 103 w 109"/>
                <a:gd name="T31" fmla="*/ 68 h 142"/>
                <a:gd name="T32" fmla="*/ 66 w 109"/>
                <a:gd name="T33" fmla="*/ 124 h 142"/>
                <a:gd name="T34" fmla="*/ 54 w 109"/>
                <a:gd name="T35" fmla="*/ 136 h 142"/>
                <a:gd name="T36" fmla="*/ 42 w 109"/>
                <a:gd name="T37" fmla="*/ 124 h 142"/>
                <a:gd name="T38" fmla="*/ 42 w 109"/>
                <a:gd name="T39" fmla="*/ 102 h 142"/>
                <a:gd name="T40" fmla="*/ 54 w 109"/>
                <a:gd name="T41" fmla="*/ 91 h 142"/>
                <a:gd name="T42" fmla="*/ 66 w 109"/>
                <a:gd name="T43" fmla="*/ 102 h 142"/>
                <a:gd name="T44" fmla="*/ 66 w 109"/>
                <a:gd name="T45" fmla="*/ 124 h 142"/>
                <a:gd name="T46" fmla="*/ 76 w 109"/>
                <a:gd name="T47" fmla="*/ 68 h 142"/>
                <a:gd name="T48" fmla="*/ 32 w 109"/>
                <a:gd name="T49" fmla="*/ 68 h 142"/>
                <a:gd name="T50" fmla="*/ 32 w 109"/>
                <a:gd name="T51" fmla="*/ 44 h 142"/>
                <a:gd name="T52" fmla="*/ 39 w 109"/>
                <a:gd name="T53" fmla="*/ 27 h 142"/>
                <a:gd name="T54" fmla="*/ 54 w 109"/>
                <a:gd name="T55" fmla="*/ 20 h 142"/>
                <a:gd name="T56" fmla="*/ 70 w 109"/>
                <a:gd name="T57" fmla="*/ 27 h 142"/>
                <a:gd name="T58" fmla="*/ 76 w 109"/>
                <a:gd name="T59" fmla="*/ 44 h 142"/>
                <a:gd name="T60" fmla="*/ 76 w 109"/>
                <a:gd name="T61" fmla="*/ 6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9" h="142">
                  <a:moveTo>
                    <a:pt x="103" y="68"/>
                  </a:moveTo>
                  <a:cubicBezTo>
                    <a:pt x="96" y="68"/>
                    <a:pt x="96" y="68"/>
                    <a:pt x="96" y="68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32"/>
                    <a:pt x="92" y="21"/>
                    <a:pt x="84" y="13"/>
                  </a:cubicBezTo>
                  <a:cubicBezTo>
                    <a:pt x="77" y="5"/>
                    <a:pt x="66" y="0"/>
                    <a:pt x="54" y="0"/>
                  </a:cubicBezTo>
                  <a:cubicBezTo>
                    <a:pt x="43" y="0"/>
                    <a:pt x="32" y="5"/>
                    <a:pt x="25" y="13"/>
                  </a:cubicBezTo>
                  <a:cubicBezTo>
                    <a:pt x="17" y="21"/>
                    <a:pt x="13" y="32"/>
                    <a:pt x="13" y="44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2" y="68"/>
                    <a:pt x="0" y="70"/>
                    <a:pt x="0" y="73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0"/>
                    <a:pt x="2" y="142"/>
                    <a:pt x="5" y="142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6" y="142"/>
                    <a:pt x="109" y="140"/>
                    <a:pt x="109" y="137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70"/>
                    <a:pt x="106" y="68"/>
                    <a:pt x="103" y="68"/>
                  </a:cubicBezTo>
                  <a:close/>
                  <a:moveTo>
                    <a:pt x="66" y="124"/>
                  </a:moveTo>
                  <a:cubicBezTo>
                    <a:pt x="66" y="131"/>
                    <a:pt x="61" y="136"/>
                    <a:pt x="54" y="136"/>
                  </a:cubicBezTo>
                  <a:cubicBezTo>
                    <a:pt x="48" y="136"/>
                    <a:pt x="42" y="131"/>
                    <a:pt x="42" y="124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8" y="91"/>
                    <a:pt x="54" y="91"/>
                  </a:cubicBezTo>
                  <a:cubicBezTo>
                    <a:pt x="61" y="91"/>
                    <a:pt x="66" y="96"/>
                    <a:pt x="66" y="102"/>
                  </a:cubicBezTo>
                  <a:lnTo>
                    <a:pt x="66" y="124"/>
                  </a:lnTo>
                  <a:close/>
                  <a:moveTo>
                    <a:pt x="76" y="68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37"/>
                    <a:pt x="35" y="31"/>
                    <a:pt x="39" y="27"/>
                  </a:cubicBezTo>
                  <a:cubicBezTo>
                    <a:pt x="43" y="22"/>
                    <a:pt x="48" y="20"/>
                    <a:pt x="54" y="20"/>
                  </a:cubicBezTo>
                  <a:cubicBezTo>
                    <a:pt x="60" y="20"/>
                    <a:pt x="66" y="22"/>
                    <a:pt x="70" y="27"/>
                  </a:cubicBezTo>
                  <a:cubicBezTo>
                    <a:pt x="74" y="31"/>
                    <a:pt x="76" y="37"/>
                    <a:pt x="76" y="44"/>
                  </a:cubicBezTo>
                  <a:lnTo>
                    <a:pt x="76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809462" y="3426188"/>
              <a:ext cx="118401" cy="261471"/>
            </a:xfrm>
            <a:custGeom>
              <a:avLst/>
              <a:gdLst>
                <a:gd name="T0" fmla="*/ 7 w 14"/>
                <a:gd name="T1" fmla="*/ 0 h 32"/>
                <a:gd name="T2" fmla="*/ 0 w 14"/>
                <a:gd name="T3" fmla="*/ 7 h 32"/>
                <a:gd name="T4" fmla="*/ 0 w 14"/>
                <a:gd name="T5" fmla="*/ 25 h 32"/>
                <a:gd name="T6" fmla="*/ 7 w 14"/>
                <a:gd name="T7" fmla="*/ 32 h 32"/>
                <a:gd name="T8" fmla="*/ 14 w 14"/>
                <a:gd name="T9" fmla="*/ 25 h 32"/>
                <a:gd name="T10" fmla="*/ 14 w 14"/>
                <a:gd name="T11" fmla="*/ 7 h 32"/>
                <a:gd name="T12" fmla="*/ 7 w 14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2">
                  <a:moveTo>
                    <a:pt x="7" y="0"/>
                  </a:moveTo>
                  <a:cubicBezTo>
                    <a:pt x="4" y="0"/>
                    <a:pt x="0" y="3"/>
                    <a:pt x="0" y="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1" y="32"/>
                    <a:pt x="14" y="29"/>
                    <a:pt x="14" y="25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735323" y="2812583"/>
            <a:ext cx="1145837" cy="909477"/>
            <a:chOff x="735323" y="2761783"/>
            <a:chExt cx="1145837" cy="909477"/>
          </a:xfrm>
          <a:solidFill>
            <a:srgbClr val="FFFFFF"/>
          </a:solidFill>
        </p:grpSpPr>
        <p:sp>
          <p:nvSpPr>
            <p:cNvPr id="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67724" y="2931348"/>
              <a:ext cx="272330" cy="4624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67724" y="3003284"/>
              <a:ext cx="272330" cy="4110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67724" y="2808029"/>
              <a:ext cx="272330" cy="9248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26617" y="2761783"/>
              <a:ext cx="354543" cy="894061"/>
            </a:xfrm>
            <a:custGeom>
              <a:avLst/>
              <a:gdLst>
                <a:gd name="T0" fmla="*/ 0 w 69"/>
                <a:gd name="T1" fmla="*/ 0 h 174"/>
                <a:gd name="T2" fmla="*/ 0 w 69"/>
                <a:gd name="T3" fmla="*/ 174 h 174"/>
                <a:gd name="T4" fmla="*/ 69 w 69"/>
                <a:gd name="T5" fmla="*/ 174 h 174"/>
                <a:gd name="T6" fmla="*/ 69 w 69"/>
                <a:gd name="T7" fmla="*/ 0 h 174"/>
                <a:gd name="T8" fmla="*/ 0 w 69"/>
                <a:gd name="T9" fmla="*/ 0 h 174"/>
                <a:gd name="T10" fmla="*/ 64 w 69"/>
                <a:gd name="T11" fmla="*/ 164 h 174"/>
                <a:gd name="T12" fmla="*/ 5 w 69"/>
                <a:gd name="T13" fmla="*/ 164 h 174"/>
                <a:gd name="T14" fmla="*/ 5 w 69"/>
                <a:gd name="T15" fmla="*/ 5 h 174"/>
                <a:gd name="T16" fmla="*/ 64 w 69"/>
                <a:gd name="T17" fmla="*/ 5 h 174"/>
                <a:gd name="T18" fmla="*/ 64 w 69"/>
                <a:gd name="T19" fmla="*/ 16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174">
                  <a:moveTo>
                    <a:pt x="0" y="0"/>
                  </a:moveTo>
                  <a:lnTo>
                    <a:pt x="0" y="174"/>
                  </a:lnTo>
                  <a:lnTo>
                    <a:pt x="69" y="174"/>
                  </a:lnTo>
                  <a:lnTo>
                    <a:pt x="69" y="0"/>
                  </a:lnTo>
                  <a:lnTo>
                    <a:pt x="0" y="0"/>
                  </a:lnTo>
                  <a:close/>
                  <a:moveTo>
                    <a:pt x="64" y="164"/>
                  </a:moveTo>
                  <a:lnTo>
                    <a:pt x="5" y="164"/>
                  </a:lnTo>
                  <a:lnTo>
                    <a:pt x="5" y="5"/>
                  </a:lnTo>
                  <a:lnTo>
                    <a:pt x="64" y="5"/>
                  </a:lnTo>
                  <a:lnTo>
                    <a:pt x="6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67724" y="3070080"/>
              <a:ext cx="272330" cy="4110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19106" y="3296164"/>
              <a:ext cx="179841" cy="179841"/>
            </a:xfrm>
            <a:custGeom>
              <a:avLst/>
              <a:gdLst>
                <a:gd name="T0" fmla="*/ 10 w 21"/>
                <a:gd name="T1" fmla="*/ 0 h 21"/>
                <a:gd name="T2" fmla="*/ 0 w 21"/>
                <a:gd name="T3" fmla="*/ 10 h 21"/>
                <a:gd name="T4" fmla="*/ 10 w 21"/>
                <a:gd name="T5" fmla="*/ 21 h 21"/>
                <a:gd name="T6" fmla="*/ 21 w 21"/>
                <a:gd name="T7" fmla="*/ 10 h 21"/>
                <a:gd name="T8" fmla="*/ 10 w 21"/>
                <a:gd name="T9" fmla="*/ 0 h 21"/>
                <a:gd name="T10" fmla="*/ 10 w 21"/>
                <a:gd name="T11" fmla="*/ 17 h 21"/>
                <a:gd name="T12" fmla="*/ 4 w 21"/>
                <a:gd name="T13" fmla="*/ 10 h 21"/>
                <a:gd name="T14" fmla="*/ 10 w 21"/>
                <a:gd name="T15" fmla="*/ 4 h 21"/>
                <a:gd name="T16" fmla="*/ 17 w 21"/>
                <a:gd name="T17" fmla="*/ 10 h 21"/>
                <a:gd name="T18" fmla="*/ 10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0" y="0"/>
                  </a:moveTo>
                  <a:cubicBezTo>
                    <a:pt x="5" y="0"/>
                    <a:pt x="0" y="4"/>
                    <a:pt x="0" y="10"/>
                  </a:cubicBezTo>
                  <a:cubicBezTo>
                    <a:pt x="0" y="16"/>
                    <a:pt x="5" y="21"/>
                    <a:pt x="10" y="21"/>
                  </a:cubicBezTo>
                  <a:cubicBezTo>
                    <a:pt x="16" y="21"/>
                    <a:pt x="21" y="16"/>
                    <a:pt x="21" y="10"/>
                  </a:cubicBezTo>
                  <a:cubicBezTo>
                    <a:pt x="21" y="4"/>
                    <a:pt x="16" y="0"/>
                    <a:pt x="10" y="0"/>
                  </a:cubicBezTo>
                  <a:close/>
                  <a:moveTo>
                    <a:pt x="10" y="17"/>
                  </a:moveTo>
                  <a:cubicBezTo>
                    <a:pt x="7" y="17"/>
                    <a:pt x="4" y="14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ubicBezTo>
                    <a:pt x="14" y="4"/>
                    <a:pt x="17" y="7"/>
                    <a:pt x="17" y="10"/>
                  </a:cubicBezTo>
                  <a:cubicBezTo>
                    <a:pt x="17" y="14"/>
                    <a:pt x="14" y="17"/>
                    <a:pt x="1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323" y="2957038"/>
              <a:ext cx="750188" cy="714222"/>
            </a:xfrm>
            <a:custGeom>
              <a:avLst/>
              <a:gdLst>
                <a:gd name="T0" fmla="*/ 10 w 146"/>
                <a:gd name="T1" fmla="*/ 0 h 139"/>
                <a:gd name="T2" fmla="*/ 0 w 146"/>
                <a:gd name="T3" fmla="*/ 0 h 139"/>
                <a:gd name="T4" fmla="*/ 0 w 146"/>
                <a:gd name="T5" fmla="*/ 10 h 139"/>
                <a:gd name="T6" fmla="*/ 0 w 146"/>
                <a:gd name="T7" fmla="*/ 99 h 139"/>
                <a:gd name="T8" fmla="*/ 0 w 146"/>
                <a:gd name="T9" fmla="*/ 109 h 139"/>
                <a:gd name="T10" fmla="*/ 58 w 146"/>
                <a:gd name="T11" fmla="*/ 109 h 139"/>
                <a:gd name="T12" fmla="*/ 58 w 146"/>
                <a:gd name="T13" fmla="*/ 134 h 139"/>
                <a:gd name="T14" fmla="*/ 45 w 146"/>
                <a:gd name="T15" fmla="*/ 134 h 139"/>
                <a:gd name="T16" fmla="*/ 45 w 146"/>
                <a:gd name="T17" fmla="*/ 139 h 139"/>
                <a:gd name="T18" fmla="*/ 58 w 146"/>
                <a:gd name="T19" fmla="*/ 139 h 139"/>
                <a:gd name="T20" fmla="*/ 88 w 146"/>
                <a:gd name="T21" fmla="*/ 139 h 139"/>
                <a:gd name="T22" fmla="*/ 103 w 146"/>
                <a:gd name="T23" fmla="*/ 139 h 139"/>
                <a:gd name="T24" fmla="*/ 103 w 146"/>
                <a:gd name="T25" fmla="*/ 134 h 139"/>
                <a:gd name="T26" fmla="*/ 88 w 146"/>
                <a:gd name="T27" fmla="*/ 134 h 139"/>
                <a:gd name="T28" fmla="*/ 88 w 146"/>
                <a:gd name="T29" fmla="*/ 109 h 139"/>
                <a:gd name="T30" fmla="*/ 146 w 146"/>
                <a:gd name="T31" fmla="*/ 109 h 139"/>
                <a:gd name="T32" fmla="*/ 146 w 146"/>
                <a:gd name="T33" fmla="*/ 99 h 139"/>
                <a:gd name="T34" fmla="*/ 146 w 146"/>
                <a:gd name="T35" fmla="*/ 10 h 139"/>
                <a:gd name="T36" fmla="*/ 146 w 146"/>
                <a:gd name="T37" fmla="*/ 0 h 139"/>
                <a:gd name="T38" fmla="*/ 137 w 146"/>
                <a:gd name="T39" fmla="*/ 0 h 139"/>
                <a:gd name="T40" fmla="*/ 10 w 146"/>
                <a:gd name="T41" fmla="*/ 0 h 139"/>
                <a:gd name="T42" fmla="*/ 139 w 146"/>
                <a:gd name="T43" fmla="*/ 101 h 139"/>
                <a:gd name="T44" fmla="*/ 10 w 146"/>
                <a:gd name="T45" fmla="*/ 101 h 139"/>
                <a:gd name="T46" fmla="*/ 10 w 146"/>
                <a:gd name="T47" fmla="*/ 10 h 139"/>
                <a:gd name="T48" fmla="*/ 139 w 146"/>
                <a:gd name="T49" fmla="*/ 10 h 139"/>
                <a:gd name="T50" fmla="*/ 139 w 146"/>
                <a:gd name="T51" fmla="*/ 10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39">
                  <a:moveTo>
                    <a:pt x="10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0" y="99"/>
                  </a:lnTo>
                  <a:lnTo>
                    <a:pt x="0" y="109"/>
                  </a:lnTo>
                  <a:lnTo>
                    <a:pt x="58" y="109"/>
                  </a:lnTo>
                  <a:lnTo>
                    <a:pt x="58" y="134"/>
                  </a:lnTo>
                  <a:lnTo>
                    <a:pt x="45" y="134"/>
                  </a:lnTo>
                  <a:lnTo>
                    <a:pt x="45" y="139"/>
                  </a:lnTo>
                  <a:lnTo>
                    <a:pt x="58" y="139"/>
                  </a:lnTo>
                  <a:lnTo>
                    <a:pt x="88" y="139"/>
                  </a:lnTo>
                  <a:lnTo>
                    <a:pt x="103" y="139"/>
                  </a:lnTo>
                  <a:lnTo>
                    <a:pt x="103" y="134"/>
                  </a:lnTo>
                  <a:lnTo>
                    <a:pt x="88" y="134"/>
                  </a:lnTo>
                  <a:lnTo>
                    <a:pt x="88" y="109"/>
                  </a:lnTo>
                  <a:lnTo>
                    <a:pt x="146" y="109"/>
                  </a:lnTo>
                  <a:lnTo>
                    <a:pt x="146" y="99"/>
                  </a:lnTo>
                  <a:lnTo>
                    <a:pt x="146" y="10"/>
                  </a:lnTo>
                  <a:lnTo>
                    <a:pt x="146" y="0"/>
                  </a:lnTo>
                  <a:lnTo>
                    <a:pt x="137" y="0"/>
                  </a:lnTo>
                  <a:lnTo>
                    <a:pt x="10" y="0"/>
                  </a:lnTo>
                  <a:close/>
                  <a:moveTo>
                    <a:pt x="139" y="101"/>
                  </a:moveTo>
                  <a:lnTo>
                    <a:pt x="10" y="101"/>
                  </a:lnTo>
                  <a:lnTo>
                    <a:pt x="10" y="10"/>
                  </a:lnTo>
                  <a:lnTo>
                    <a:pt x="139" y="10"/>
                  </a:lnTo>
                  <a:lnTo>
                    <a:pt x="139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38" name="出自【趣你的PPT】(微信:qunideppt)：最优质的PPT资源库"/>
          <p:cNvSpPr txBox="1"/>
          <p:nvPr/>
        </p:nvSpPr>
        <p:spPr>
          <a:xfrm>
            <a:off x="314742" y="4606240"/>
            <a:ext cx="198700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504149" y="5002416"/>
            <a:ext cx="160818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706750" y="4606240"/>
            <a:ext cx="198700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896157" y="5002416"/>
            <a:ext cx="160818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5097420" y="4606240"/>
            <a:ext cx="198700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5286827" y="5002416"/>
            <a:ext cx="160818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7394737" y="4606240"/>
            <a:ext cx="198700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7584144" y="5002416"/>
            <a:ext cx="160818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9875162" y="4606240"/>
            <a:ext cx="198700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0064569" y="5002416"/>
            <a:ext cx="160818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1245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 bwMode="auto">
          <a:xfrm>
            <a:off x="1933497" y="2798451"/>
            <a:ext cx="2273300" cy="1782763"/>
          </a:xfrm>
          <a:prstGeom prst="triangl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59980" y="3588124"/>
            <a:ext cx="620333" cy="607894"/>
          </a:xfrm>
          <a:custGeom>
            <a:avLst/>
            <a:gdLst>
              <a:gd name="T0" fmla="*/ 77052 w 3574"/>
              <a:gd name="T1" fmla="*/ 397637 h 3503"/>
              <a:gd name="T2" fmla="*/ 74449 w 3574"/>
              <a:gd name="T3" fmla="*/ 404403 h 3503"/>
              <a:gd name="T4" fmla="*/ 86250 w 3574"/>
              <a:gd name="T5" fmla="*/ 557420 h 3503"/>
              <a:gd name="T6" fmla="*/ 209463 w 3574"/>
              <a:gd name="T7" fmla="*/ 535214 h 3503"/>
              <a:gd name="T8" fmla="*/ 217273 w 3574"/>
              <a:gd name="T9" fmla="*/ 531917 h 3503"/>
              <a:gd name="T10" fmla="*/ 554289 w 3574"/>
              <a:gd name="T11" fmla="*/ 153711 h 3503"/>
              <a:gd name="T12" fmla="*/ 248510 w 3574"/>
              <a:gd name="T13" fmla="*/ 506414 h 3503"/>
              <a:gd name="T14" fmla="*/ 554289 w 3574"/>
              <a:gd name="T15" fmla="*/ 153711 h 3503"/>
              <a:gd name="T16" fmla="*/ 163128 w 3574"/>
              <a:gd name="T17" fmla="*/ 421231 h 3503"/>
              <a:gd name="T18" fmla="*/ 525654 w 3574"/>
              <a:gd name="T19" fmla="*/ 125086 h 3503"/>
              <a:gd name="T20" fmla="*/ 440620 w 3574"/>
              <a:gd name="T21" fmla="*/ 40076 h 3503"/>
              <a:gd name="T22" fmla="*/ 134667 w 3574"/>
              <a:gd name="T23" fmla="*/ 392779 h 3503"/>
              <a:gd name="T24" fmla="*/ 440620 w 3574"/>
              <a:gd name="T25" fmla="*/ 40076 h 3503"/>
              <a:gd name="T26" fmla="*/ 443396 w 3574"/>
              <a:gd name="T27" fmla="*/ 173 h 3503"/>
              <a:gd name="T28" fmla="*/ 453635 w 3574"/>
              <a:gd name="T29" fmla="*/ 1908 h 3503"/>
              <a:gd name="T30" fmla="*/ 462486 w 3574"/>
              <a:gd name="T31" fmla="*/ 5899 h 3503"/>
              <a:gd name="T32" fmla="*/ 608607 w 3574"/>
              <a:gd name="T33" fmla="*/ 151109 h 3503"/>
              <a:gd name="T34" fmla="*/ 615201 w 3574"/>
              <a:gd name="T35" fmla="*/ 160304 h 3503"/>
              <a:gd name="T36" fmla="*/ 618846 w 3574"/>
              <a:gd name="T37" fmla="*/ 171060 h 3503"/>
              <a:gd name="T38" fmla="*/ 620234 w 3574"/>
              <a:gd name="T39" fmla="*/ 182163 h 3503"/>
              <a:gd name="T40" fmla="*/ 618846 w 3574"/>
              <a:gd name="T41" fmla="*/ 193440 h 3503"/>
              <a:gd name="T42" fmla="*/ 614681 w 3574"/>
              <a:gd name="T43" fmla="*/ 204197 h 3503"/>
              <a:gd name="T44" fmla="*/ 608260 w 3574"/>
              <a:gd name="T45" fmla="*/ 213218 h 3503"/>
              <a:gd name="T46" fmla="*/ 254758 w 3574"/>
              <a:gd name="T47" fmla="*/ 555859 h 3503"/>
              <a:gd name="T48" fmla="*/ 242436 w 3574"/>
              <a:gd name="T49" fmla="*/ 563839 h 3503"/>
              <a:gd name="T50" fmla="*/ 228726 w 3574"/>
              <a:gd name="T51" fmla="*/ 570432 h 3503"/>
              <a:gd name="T52" fmla="*/ 215537 w 3574"/>
              <a:gd name="T53" fmla="*/ 574769 h 3503"/>
              <a:gd name="T54" fmla="*/ 37485 w 3574"/>
              <a:gd name="T55" fmla="*/ 607559 h 3503"/>
              <a:gd name="T56" fmla="*/ 30890 w 3574"/>
              <a:gd name="T57" fmla="*/ 607732 h 3503"/>
              <a:gd name="T58" fmla="*/ 19610 w 3574"/>
              <a:gd name="T59" fmla="*/ 605824 h 3503"/>
              <a:gd name="T60" fmla="*/ 10239 w 3574"/>
              <a:gd name="T61" fmla="*/ 600272 h 3503"/>
              <a:gd name="T62" fmla="*/ 3818 w 3574"/>
              <a:gd name="T63" fmla="*/ 592118 h 3503"/>
              <a:gd name="T64" fmla="*/ 521 w 3574"/>
              <a:gd name="T65" fmla="*/ 582923 h 3503"/>
              <a:gd name="T66" fmla="*/ 174 w 3574"/>
              <a:gd name="T67" fmla="*/ 572861 h 3503"/>
              <a:gd name="T68" fmla="*/ 35402 w 3574"/>
              <a:gd name="T69" fmla="*/ 394687 h 3503"/>
              <a:gd name="T70" fmla="*/ 40088 w 3574"/>
              <a:gd name="T71" fmla="*/ 381849 h 3503"/>
              <a:gd name="T72" fmla="*/ 47550 w 3574"/>
              <a:gd name="T73" fmla="*/ 369185 h 3503"/>
              <a:gd name="T74" fmla="*/ 56401 w 3574"/>
              <a:gd name="T75" fmla="*/ 357734 h 3503"/>
              <a:gd name="T76" fmla="*/ 409382 w 3574"/>
              <a:gd name="T77" fmla="*/ 14400 h 3503"/>
              <a:gd name="T78" fmla="*/ 417886 w 3574"/>
              <a:gd name="T79" fmla="*/ 7460 h 3503"/>
              <a:gd name="T80" fmla="*/ 427604 w 3574"/>
              <a:gd name="T81" fmla="*/ 2082 h 3503"/>
              <a:gd name="T82" fmla="*/ 438016 w 3574"/>
              <a:gd name="T83" fmla="*/ 0 h 3503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3574" h="3503">
                <a:moveTo>
                  <a:pt x="456" y="2271"/>
                </a:moveTo>
                <a:lnTo>
                  <a:pt x="444" y="2292"/>
                </a:lnTo>
                <a:lnTo>
                  <a:pt x="434" y="2312"/>
                </a:lnTo>
                <a:lnTo>
                  <a:pt x="429" y="2331"/>
                </a:lnTo>
                <a:lnTo>
                  <a:pt x="299" y="3015"/>
                </a:lnTo>
                <a:lnTo>
                  <a:pt x="497" y="3213"/>
                </a:lnTo>
                <a:lnTo>
                  <a:pt x="1187" y="3090"/>
                </a:lnTo>
                <a:lnTo>
                  <a:pt x="1207" y="3085"/>
                </a:lnTo>
                <a:lnTo>
                  <a:pt x="1229" y="3076"/>
                </a:lnTo>
                <a:lnTo>
                  <a:pt x="1252" y="3066"/>
                </a:lnTo>
                <a:lnTo>
                  <a:pt x="456" y="2271"/>
                </a:lnTo>
                <a:close/>
                <a:moveTo>
                  <a:pt x="3194" y="886"/>
                </a:moveTo>
                <a:lnTo>
                  <a:pt x="1267" y="2755"/>
                </a:lnTo>
                <a:lnTo>
                  <a:pt x="1432" y="2919"/>
                </a:lnTo>
                <a:lnTo>
                  <a:pt x="3358" y="1049"/>
                </a:lnTo>
                <a:lnTo>
                  <a:pt x="3194" y="886"/>
                </a:lnTo>
                <a:close/>
                <a:moveTo>
                  <a:pt x="2866" y="558"/>
                </a:moveTo>
                <a:lnTo>
                  <a:pt x="940" y="2428"/>
                </a:lnTo>
                <a:lnTo>
                  <a:pt x="1104" y="2592"/>
                </a:lnTo>
                <a:lnTo>
                  <a:pt x="3029" y="721"/>
                </a:lnTo>
                <a:lnTo>
                  <a:pt x="2866" y="558"/>
                </a:lnTo>
                <a:close/>
                <a:moveTo>
                  <a:pt x="2539" y="231"/>
                </a:moveTo>
                <a:lnTo>
                  <a:pt x="614" y="2101"/>
                </a:lnTo>
                <a:lnTo>
                  <a:pt x="776" y="2264"/>
                </a:lnTo>
                <a:lnTo>
                  <a:pt x="2701" y="394"/>
                </a:lnTo>
                <a:lnTo>
                  <a:pt x="2539" y="231"/>
                </a:lnTo>
                <a:close/>
                <a:moveTo>
                  <a:pt x="2524" y="0"/>
                </a:moveTo>
                <a:lnTo>
                  <a:pt x="2555" y="1"/>
                </a:lnTo>
                <a:lnTo>
                  <a:pt x="2584" y="4"/>
                </a:lnTo>
                <a:lnTo>
                  <a:pt x="2614" y="11"/>
                </a:lnTo>
                <a:lnTo>
                  <a:pt x="2640" y="19"/>
                </a:lnTo>
                <a:lnTo>
                  <a:pt x="2665" y="34"/>
                </a:lnTo>
                <a:lnTo>
                  <a:pt x="2688" y="53"/>
                </a:lnTo>
                <a:lnTo>
                  <a:pt x="3507" y="871"/>
                </a:lnTo>
                <a:lnTo>
                  <a:pt x="3527" y="895"/>
                </a:lnTo>
                <a:lnTo>
                  <a:pt x="3545" y="924"/>
                </a:lnTo>
                <a:lnTo>
                  <a:pt x="3557" y="955"/>
                </a:lnTo>
                <a:lnTo>
                  <a:pt x="3566" y="986"/>
                </a:lnTo>
                <a:lnTo>
                  <a:pt x="3572" y="1018"/>
                </a:lnTo>
                <a:lnTo>
                  <a:pt x="3574" y="1050"/>
                </a:lnTo>
                <a:lnTo>
                  <a:pt x="3572" y="1082"/>
                </a:lnTo>
                <a:lnTo>
                  <a:pt x="3566" y="1115"/>
                </a:lnTo>
                <a:lnTo>
                  <a:pt x="3557" y="1147"/>
                </a:lnTo>
                <a:lnTo>
                  <a:pt x="3542" y="1177"/>
                </a:lnTo>
                <a:lnTo>
                  <a:pt x="3526" y="1205"/>
                </a:lnTo>
                <a:lnTo>
                  <a:pt x="3505" y="1229"/>
                </a:lnTo>
                <a:lnTo>
                  <a:pt x="1497" y="3179"/>
                </a:lnTo>
                <a:lnTo>
                  <a:pt x="1468" y="3204"/>
                </a:lnTo>
                <a:lnTo>
                  <a:pt x="1435" y="3229"/>
                </a:lnTo>
                <a:lnTo>
                  <a:pt x="1397" y="3250"/>
                </a:lnTo>
                <a:lnTo>
                  <a:pt x="1358" y="3270"/>
                </a:lnTo>
                <a:lnTo>
                  <a:pt x="1318" y="3288"/>
                </a:lnTo>
                <a:lnTo>
                  <a:pt x="1278" y="3302"/>
                </a:lnTo>
                <a:lnTo>
                  <a:pt x="1242" y="3313"/>
                </a:lnTo>
                <a:lnTo>
                  <a:pt x="235" y="3499"/>
                </a:lnTo>
                <a:lnTo>
                  <a:pt x="216" y="3502"/>
                </a:lnTo>
                <a:lnTo>
                  <a:pt x="196" y="3503"/>
                </a:lnTo>
                <a:lnTo>
                  <a:pt x="178" y="3503"/>
                </a:lnTo>
                <a:lnTo>
                  <a:pt x="144" y="3499"/>
                </a:lnTo>
                <a:lnTo>
                  <a:pt x="113" y="3492"/>
                </a:lnTo>
                <a:lnTo>
                  <a:pt x="84" y="3477"/>
                </a:lnTo>
                <a:lnTo>
                  <a:pt x="59" y="3460"/>
                </a:lnTo>
                <a:lnTo>
                  <a:pt x="37" y="3437"/>
                </a:lnTo>
                <a:lnTo>
                  <a:pt x="22" y="3413"/>
                </a:lnTo>
                <a:lnTo>
                  <a:pt x="10" y="3388"/>
                </a:lnTo>
                <a:lnTo>
                  <a:pt x="3" y="3360"/>
                </a:lnTo>
                <a:lnTo>
                  <a:pt x="0" y="3332"/>
                </a:lnTo>
                <a:lnTo>
                  <a:pt x="1" y="3302"/>
                </a:lnTo>
                <a:lnTo>
                  <a:pt x="7" y="3271"/>
                </a:lnTo>
                <a:lnTo>
                  <a:pt x="204" y="2275"/>
                </a:lnTo>
                <a:lnTo>
                  <a:pt x="215" y="2239"/>
                </a:lnTo>
                <a:lnTo>
                  <a:pt x="231" y="2201"/>
                </a:lnTo>
                <a:lnTo>
                  <a:pt x="251" y="2164"/>
                </a:lnTo>
                <a:lnTo>
                  <a:pt x="274" y="2128"/>
                </a:lnTo>
                <a:lnTo>
                  <a:pt x="299" y="2093"/>
                </a:lnTo>
                <a:lnTo>
                  <a:pt x="325" y="2062"/>
                </a:lnTo>
                <a:lnTo>
                  <a:pt x="351" y="2034"/>
                </a:lnTo>
                <a:lnTo>
                  <a:pt x="2359" y="83"/>
                </a:lnTo>
                <a:lnTo>
                  <a:pt x="2382" y="61"/>
                </a:lnTo>
                <a:lnTo>
                  <a:pt x="2408" y="43"/>
                </a:lnTo>
                <a:lnTo>
                  <a:pt x="2435" y="25"/>
                </a:lnTo>
                <a:lnTo>
                  <a:pt x="2464" y="12"/>
                </a:lnTo>
                <a:lnTo>
                  <a:pt x="2493" y="3"/>
                </a:lnTo>
                <a:lnTo>
                  <a:pt x="2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宋体" panose="02010600030101010101" pitchFamily="2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 bwMode="auto">
          <a:xfrm>
            <a:off x="4919584" y="2798451"/>
            <a:ext cx="2273300" cy="1782763"/>
          </a:xfrm>
          <a:prstGeom prst="triangl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6" name="Group 28出自【趣你的PPT】(微信:qunideppt)：最优质的PPT资源库"/>
          <p:cNvGrpSpPr/>
          <p:nvPr/>
        </p:nvGrpSpPr>
        <p:grpSpPr bwMode="auto">
          <a:xfrm>
            <a:off x="5749312" y="3625554"/>
            <a:ext cx="613844" cy="533034"/>
            <a:chOff x="1120775" y="892176"/>
            <a:chExt cx="5241925" cy="4551363"/>
          </a:xfrm>
          <a:solidFill>
            <a:srgbClr val="FFFFFF"/>
          </a:solidFill>
        </p:grpSpPr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20775" y="892176"/>
              <a:ext cx="5241925" cy="4551363"/>
            </a:xfrm>
            <a:custGeom>
              <a:avLst/>
              <a:gdLst>
                <a:gd name="T0" fmla="*/ 898 w 3302"/>
                <a:gd name="T1" fmla="*/ 732 h 2867"/>
                <a:gd name="T2" fmla="*/ 844 w 3302"/>
                <a:gd name="T3" fmla="*/ 763 h 2867"/>
                <a:gd name="T4" fmla="*/ 407 w 3302"/>
                <a:gd name="T5" fmla="*/ 768 h 2867"/>
                <a:gd name="T6" fmla="*/ 311 w 3302"/>
                <a:gd name="T7" fmla="*/ 809 h 2867"/>
                <a:gd name="T8" fmla="*/ 243 w 3302"/>
                <a:gd name="T9" fmla="*/ 887 h 2867"/>
                <a:gd name="T10" fmla="*/ 217 w 3302"/>
                <a:gd name="T11" fmla="*/ 990 h 2867"/>
                <a:gd name="T12" fmla="*/ 229 w 3302"/>
                <a:gd name="T13" fmla="*/ 2492 h 2867"/>
                <a:gd name="T14" fmla="*/ 284 w 3302"/>
                <a:gd name="T15" fmla="*/ 2582 h 2867"/>
                <a:gd name="T16" fmla="*/ 372 w 3302"/>
                <a:gd name="T17" fmla="*/ 2638 h 2867"/>
                <a:gd name="T18" fmla="*/ 2859 w 3302"/>
                <a:gd name="T19" fmla="*/ 2650 h 2867"/>
                <a:gd name="T20" fmla="*/ 2962 w 3302"/>
                <a:gd name="T21" fmla="*/ 2624 h 2867"/>
                <a:gd name="T22" fmla="*/ 3041 w 3302"/>
                <a:gd name="T23" fmla="*/ 2555 h 2867"/>
                <a:gd name="T24" fmla="*/ 3082 w 3302"/>
                <a:gd name="T25" fmla="*/ 2457 h 2867"/>
                <a:gd name="T26" fmla="*/ 3083 w 3302"/>
                <a:gd name="T27" fmla="*/ 990 h 2867"/>
                <a:gd name="T28" fmla="*/ 3058 w 3302"/>
                <a:gd name="T29" fmla="*/ 887 h 2867"/>
                <a:gd name="T30" fmla="*/ 2990 w 3302"/>
                <a:gd name="T31" fmla="*/ 809 h 2867"/>
                <a:gd name="T32" fmla="*/ 2894 w 3302"/>
                <a:gd name="T33" fmla="*/ 768 h 2867"/>
                <a:gd name="T34" fmla="*/ 2430 w 3302"/>
                <a:gd name="T35" fmla="*/ 759 h 2867"/>
                <a:gd name="T36" fmla="*/ 2376 w 3302"/>
                <a:gd name="T37" fmla="*/ 729 h 2867"/>
                <a:gd name="T38" fmla="*/ 1254 w 3302"/>
                <a:gd name="T39" fmla="*/ 219 h 2867"/>
                <a:gd name="T40" fmla="*/ 2112 w 3302"/>
                <a:gd name="T41" fmla="*/ 2 h 2867"/>
                <a:gd name="T42" fmla="*/ 2167 w 3302"/>
                <a:gd name="T43" fmla="*/ 33 h 2867"/>
                <a:gd name="T44" fmla="*/ 2859 w 3302"/>
                <a:gd name="T45" fmla="*/ 548 h 2867"/>
                <a:gd name="T46" fmla="*/ 3008 w 3302"/>
                <a:gd name="T47" fmla="*/ 574 h 2867"/>
                <a:gd name="T48" fmla="*/ 3136 w 3302"/>
                <a:gd name="T49" fmla="*/ 645 h 2867"/>
                <a:gd name="T50" fmla="*/ 3233 w 3302"/>
                <a:gd name="T51" fmla="*/ 753 h 2867"/>
                <a:gd name="T52" fmla="*/ 3291 w 3302"/>
                <a:gd name="T53" fmla="*/ 889 h 2867"/>
                <a:gd name="T54" fmla="*/ 3302 w 3302"/>
                <a:gd name="T55" fmla="*/ 2421 h 2867"/>
                <a:gd name="T56" fmla="*/ 3276 w 3302"/>
                <a:gd name="T57" fmla="*/ 2571 h 2867"/>
                <a:gd name="T58" fmla="*/ 3205 w 3302"/>
                <a:gd name="T59" fmla="*/ 2699 h 2867"/>
                <a:gd name="T60" fmla="*/ 3097 w 3302"/>
                <a:gd name="T61" fmla="*/ 2797 h 2867"/>
                <a:gd name="T62" fmla="*/ 2960 w 3302"/>
                <a:gd name="T63" fmla="*/ 2855 h 2867"/>
                <a:gd name="T64" fmla="*/ 443 w 3302"/>
                <a:gd name="T65" fmla="*/ 2867 h 2867"/>
                <a:gd name="T66" fmla="*/ 294 w 3302"/>
                <a:gd name="T67" fmla="*/ 2841 h 2867"/>
                <a:gd name="T68" fmla="*/ 166 w 3302"/>
                <a:gd name="T69" fmla="*/ 2768 h 2867"/>
                <a:gd name="T70" fmla="*/ 69 w 3302"/>
                <a:gd name="T71" fmla="*/ 2659 h 2867"/>
                <a:gd name="T72" fmla="*/ 12 w 3302"/>
                <a:gd name="T73" fmla="*/ 2523 h 2867"/>
                <a:gd name="T74" fmla="*/ 0 w 3302"/>
                <a:gd name="T75" fmla="*/ 990 h 2867"/>
                <a:gd name="T76" fmla="*/ 26 w 3302"/>
                <a:gd name="T77" fmla="*/ 841 h 2867"/>
                <a:gd name="T78" fmla="*/ 98 w 3302"/>
                <a:gd name="T79" fmla="*/ 714 h 2867"/>
                <a:gd name="T80" fmla="*/ 206 w 3302"/>
                <a:gd name="T81" fmla="*/ 617 h 2867"/>
                <a:gd name="T82" fmla="*/ 342 w 3302"/>
                <a:gd name="T83" fmla="*/ 560 h 2867"/>
                <a:gd name="T84" fmla="*/ 763 w 3302"/>
                <a:gd name="T85" fmla="*/ 546 h 2867"/>
                <a:gd name="T86" fmla="*/ 1136 w 3302"/>
                <a:gd name="T87" fmla="*/ 19 h 2867"/>
                <a:gd name="T88" fmla="*/ 1196 w 3302"/>
                <a:gd name="T89" fmla="*/ 0 h 2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02" h="2867">
                  <a:moveTo>
                    <a:pt x="1254" y="219"/>
                  </a:moveTo>
                  <a:lnTo>
                    <a:pt x="911" y="716"/>
                  </a:lnTo>
                  <a:lnTo>
                    <a:pt x="898" y="732"/>
                  </a:lnTo>
                  <a:lnTo>
                    <a:pt x="882" y="746"/>
                  </a:lnTo>
                  <a:lnTo>
                    <a:pt x="864" y="756"/>
                  </a:lnTo>
                  <a:lnTo>
                    <a:pt x="844" y="763"/>
                  </a:lnTo>
                  <a:lnTo>
                    <a:pt x="821" y="765"/>
                  </a:lnTo>
                  <a:lnTo>
                    <a:pt x="443" y="765"/>
                  </a:lnTo>
                  <a:lnTo>
                    <a:pt x="407" y="768"/>
                  </a:lnTo>
                  <a:lnTo>
                    <a:pt x="372" y="777"/>
                  </a:lnTo>
                  <a:lnTo>
                    <a:pt x="340" y="790"/>
                  </a:lnTo>
                  <a:lnTo>
                    <a:pt x="311" y="809"/>
                  </a:lnTo>
                  <a:lnTo>
                    <a:pt x="284" y="831"/>
                  </a:lnTo>
                  <a:lnTo>
                    <a:pt x="261" y="857"/>
                  </a:lnTo>
                  <a:lnTo>
                    <a:pt x="243" y="887"/>
                  </a:lnTo>
                  <a:lnTo>
                    <a:pt x="229" y="919"/>
                  </a:lnTo>
                  <a:lnTo>
                    <a:pt x="220" y="954"/>
                  </a:lnTo>
                  <a:lnTo>
                    <a:pt x="217" y="990"/>
                  </a:lnTo>
                  <a:lnTo>
                    <a:pt x="217" y="2421"/>
                  </a:lnTo>
                  <a:lnTo>
                    <a:pt x="220" y="2457"/>
                  </a:lnTo>
                  <a:lnTo>
                    <a:pt x="229" y="2492"/>
                  </a:lnTo>
                  <a:lnTo>
                    <a:pt x="243" y="2525"/>
                  </a:lnTo>
                  <a:lnTo>
                    <a:pt x="261" y="2555"/>
                  </a:lnTo>
                  <a:lnTo>
                    <a:pt x="284" y="2582"/>
                  </a:lnTo>
                  <a:lnTo>
                    <a:pt x="311" y="2605"/>
                  </a:lnTo>
                  <a:lnTo>
                    <a:pt x="340" y="2624"/>
                  </a:lnTo>
                  <a:lnTo>
                    <a:pt x="372" y="2638"/>
                  </a:lnTo>
                  <a:lnTo>
                    <a:pt x="407" y="2647"/>
                  </a:lnTo>
                  <a:lnTo>
                    <a:pt x="443" y="2650"/>
                  </a:lnTo>
                  <a:lnTo>
                    <a:pt x="2859" y="2650"/>
                  </a:lnTo>
                  <a:lnTo>
                    <a:pt x="2896" y="2647"/>
                  </a:lnTo>
                  <a:lnTo>
                    <a:pt x="2930" y="2638"/>
                  </a:lnTo>
                  <a:lnTo>
                    <a:pt x="2962" y="2624"/>
                  </a:lnTo>
                  <a:lnTo>
                    <a:pt x="2992" y="2605"/>
                  </a:lnTo>
                  <a:lnTo>
                    <a:pt x="3018" y="2582"/>
                  </a:lnTo>
                  <a:lnTo>
                    <a:pt x="3041" y="2555"/>
                  </a:lnTo>
                  <a:lnTo>
                    <a:pt x="3060" y="2525"/>
                  </a:lnTo>
                  <a:lnTo>
                    <a:pt x="3073" y="2492"/>
                  </a:lnTo>
                  <a:lnTo>
                    <a:pt x="3082" y="2457"/>
                  </a:lnTo>
                  <a:lnTo>
                    <a:pt x="3085" y="2421"/>
                  </a:lnTo>
                  <a:lnTo>
                    <a:pt x="3083" y="2421"/>
                  </a:lnTo>
                  <a:lnTo>
                    <a:pt x="3083" y="990"/>
                  </a:lnTo>
                  <a:lnTo>
                    <a:pt x="3080" y="954"/>
                  </a:lnTo>
                  <a:lnTo>
                    <a:pt x="3072" y="919"/>
                  </a:lnTo>
                  <a:lnTo>
                    <a:pt x="3058" y="887"/>
                  </a:lnTo>
                  <a:lnTo>
                    <a:pt x="3040" y="857"/>
                  </a:lnTo>
                  <a:lnTo>
                    <a:pt x="3016" y="831"/>
                  </a:lnTo>
                  <a:lnTo>
                    <a:pt x="2990" y="809"/>
                  </a:lnTo>
                  <a:lnTo>
                    <a:pt x="2960" y="790"/>
                  </a:lnTo>
                  <a:lnTo>
                    <a:pt x="2928" y="777"/>
                  </a:lnTo>
                  <a:lnTo>
                    <a:pt x="2894" y="768"/>
                  </a:lnTo>
                  <a:lnTo>
                    <a:pt x="2858" y="765"/>
                  </a:lnTo>
                  <a:lnTo>
                    <a:pt x="2451" y="762"/>
                  </a:lnTo>
                  <a:lnTo>
                    <a:pt x="2430" y="759"/>
                  </a:lnTo>
                  <a:lnTo>
                    <a:pt x="2410" y="753"/>
                  </a:lnTo>
                  <a:lnTo>
                    <a:pt x="2392" y="742"/>
                  </a:lnTo>
                  <a:lnTo>
                    <a:pt x="2376" y="729"/>
                  </a:lnTo>
                  <a:lnTo>
                    <a:pt x="2362" y="713"/>
                  </a:lnTo>
                  <a:lnTo>
                    <a:pt x="2032" y="219"/>
                  </a:lnTo>
                  <a:lnTo>
                    <a:pt x="1254" y="219"/>
                  </a:lnTo>
                  <a:close/>
                  <a:moveTo>
                    <a:pt x="1196" y="0"/>
                  </a:moveTo>
                  <a:lnTo>
                    <a:pt x="2090" y="0"/>
                  </a:lnTo>
                  <a:lnTo>
                    <a:pt x="2112" y="2"/>
                  </a:lnTo>
                  <a:lnTo>
                    <a:pt x="2132" y="9"/>
                  </a:lnTo>
                  <a:lnTo>
                    <a:pt x="2151" y="19"/>
                  </a:lnTo>
                  <a:lnTo>
                    <a:pt x="2167" y="33"/>
                  </a:lnTo>
                  <a:lnTo>
                    <a:pt x="2181" y="51"/>
                  </a:lnTo>
                  <a:lnTo>
                    <a:pt x="2513" y="546"/>
                  </a:lnTo>
                  <a:lnTo>
                    <a:pt x="2859" y="548"/>
                  </a:lnTo>
                  <a:lnTo>
                    <a:pt x="2911" y="551"/>
                  </a:lnTo>
                  <a:lnTo>
                    <a:pt x="2960" y="560"/>
                  </a:lnTo>
                  <a:lnTo>
                    <a:pt x="3008" y="574"/>
                  </a:lnTo>
                  <a:lnTo>
                    <a:pt x="3054" y="593"/>
                  </a:lnTo>
                  <a:lnTo>
                    <a:pt x="3097" y="617"/>
                  </a:lnTo>
                  <a:lnTo>
                    <a:pt x="3136" y="645"/>
                  </a:lnTo>
                  <a:lnTo>
                    <a:pt x="3172" y="678"/>
                  </a:lnTo>
                  <a:lnTo>
                    <a:pt x="3205" y="714"/>
                  </a:lnTo>
                  <a:lnTo>
                    <a:pt x="3233" y="753"/>
                  </a:lnTo>
                  <a:lnTo>
                    <a:pt x="3257" y="796"/>
                  </a:lnTo>
                  <a:lnTo>
                    <a:pt x="3276" y="841"/>
                  </a:lnTo>
                  <a:lnTo>
                    <a:pt x="3291" y="889"/>
                  </a:lnTo>
                  <a:lnTo>
                    <a:pt x="3299" y="938"/>
                  </a:lnTo>
                  <a:lnTo>
                    <a:pt x="3302" y="990"/>
                  </a:lnTo>
                  <a:lnTo>
                    <a:pt x="3302" y="2421"/>
                  </a:lnTo>
                  <a:lnTo>
                    <a:pt x="3299" y="2472"/>
                  </a:lnTo>
                  <a:lnTo>
                    <a:pt x="3291" y="2523"/>
                  </a:lnTo>
                  <a:lnTo>
                    <a:pt x="3276" y="2571"/>
                  </a:lnTo>
                  <a:lnTo>
                    <a:pt x="3257" y="2616"/>
                  </a:lnTo>
                  <a:lnTo>
                    <a:pt x="3233" y="2659"/>
                  </a:lnTo>
                  <a:lnTo>
                    <a:pt x="3205" y="2699"/>
                  </a:lnTo>
                  <a:lnTo>
                    <a:pt x="3172" y="2736"/>
                  </a:lnTo>
                  <a:lnTo>
                    <a:pt x="3136" y="2768"/>
                  </a:lnTo>
                  <a:lnTo>
                    <a:pt x="3097" y="2797"/>
                  </a:lnTo>
                  <a:lnTo>
                    <a:pt x="3054" y="2821"/>
                  </a:lnTo>
                  <a:lnTo>
                    <a:pt x="3008" y="2841"/>
                  </a:lnTo>
                  <a:lnTo>
                    <a:pt x="2960" y="2855"/>
                  </a:lnTo>
                  <a:lnTo>
                    <a:pt x="2911" y="2864"/>
                  </a:lnTo>
                  <a:lnTo>
                    <a:pt x="2859" y="2867"/>
                  </a:lnTo>
                  <a:lnTo>
                    <a:pt x="443" y="2867"/>
                  </a:lnTo>
                  <a:lnTo>
                    <a:pt x="392" y="2864"/>
                  </a:lnTo>
                  <a:lnTo>
                    <a:pt x="342" y="2855"/>
                  </a:lnTo>
                  <a:lnTo>
                    <a:pt x="294" y="2841"/>
                  </a:lnTo>
                  <a:lnTo>
                    <a:pt x="248" y="2821"/>
                  </a:lnTo>
                  <a:lnTo>
                    <a:pt x="206" y="2797"/>
                  </a:lnTo>
                  <a:lnTo>
                    <a:pt x="166" y="2768"/>
                  </a:lnTo>
                  <a:lnTo>
                    <a:pt x="130" y="2736"/>
                  </a:lnTo>
                  <a:lnTo>
                    <a:pt x="98" y="2699"/>
                  </a:lnTo>
                  <a:lnTo>
                    <a:pt x="69" y="2659"/>
                  </a:lnTo>
                  <a:lnTo>
                    <a:pt x="45" y="2616"/>
                  </a:lnTo>
                  <a:lnTo>
                    <a:pt x="26" y="2571"/>
                  </a:lnTo>
                  <a:lnTo>
                    <a:pt x="12" y="2523"/>
                  </a:lnTo>
                  <a:lnTo>
                    <a:pt x="3" y="2472"/>
                  </a:lnTo>
                  <a:lnTo>
                    <a:pt x="0" y="2421"/>
                  </a:lnTo>
                  <a:lnTo>
                    <a:pt x="0" y="990"/>
                  </a:lnTo>
                  <a:lnTo>
                    <a:pt x="3" y="938"/>
                  </a:lnTo>
                  <a:lnTo>
                    <a:pt x="12" y="889"/>
                  </a:lnTo>
                  <a:lnTo>
                    <a:pt x="26" y="841"/>
                  </a:lnTo>
                  <a:lnTo>
                    <a:pt x="45" y="796"/>
                  </a:lnTo>
                  <a:lnTo>
                    <a:pt x="69" y="753"/>
                  </a:lnTo>
                  <a:lnTo>
                    <a:pt x="98" y="714"/>
                  </a:lnTo>
                  <a:lnTo>
                    <a:pt x="130" y="678"/>
                  </a:lnTo>
                  <a:lnTo>
                    <a:pt x="166" y="645"/>
                  </a:lnTo>
                  <a:lnTo>
                    <a:pt x="206" y="617"/>
                  </a:lnTo>
                  <a:lnTo>
                    <a:pt x="248" y="593"/>
                  </a:lnTo>
                  <a:lnTo>
                    <a:pt x="294" y="574"/>
                  </a:lnTo>
                  <a:lnTo>
                    <a:pt x="342" y="560"/>
                  </a:lnTo>
                  <a:lnTo>
                    <a:pt x="392" y="551"/>
                  </a:lnTo>
                  <a:lnTo>
                    <a:pt x="443" y="548"/>
                  </a:lnTo>
                  <a:lnTo>
                    <a:pt x="763" y="546"/>
                  </a:lnTo>
                  <a:lnTo>
                    <a:pt x="1107" y="49"/>
                  </a:lnTo>
                  <a:lnTo>
                    <a:pt x="1120" y="33"/>
                  </a:lnTo>
                  <a:lnTo>
                    <a:pt x="1136" y="19"/>
                  </a:lnTo>
                  <a:lnTo>
                    <a:pt x="1154" y="9"/>
                  </a:lnTo>
                  <a:lnTo>
                    <a:pt x="1174" y="2"/>
                  </a:lnTo>
                  <a:lnTo>
                    <a:pt x="11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532063" y="2176463"/>
              <a:ext cx="2447925" cy="2446338"/>
            </a:xfrm>
            <a:custGeom>
              <a:avLst/>
              <a:gdLst>
                <a:gd name="T0" fmla="*/ 660 w 1542"/>
                <a:gd name="T1" fmla="*/ 228 h 1541"/>
                <a:gd name="T2" fmla="*/ 508 w 1542"/>
                <a:gd name="T3" fmla="*/ 285 h 1541"/>
                <a:gd name="T4" fmla="*/ 380 w 1542"/>
                <a:gd name="T5" fmla="*/ 380 h 1541"/>
                <a:gd name="T6" fmla="*/ 285 w 1542"/>
                <a:gd name="T7" fmla="*/ 507 h 1541"/>
                <a:gd name="T8" fmla="*/ 229 w 1542"/>
                <a:gd name="T9" fmla="*/ 659 h 1541"/>
                <a:gd name="T10" fmla="*/ 221 w 1542"/>
                <a:gd name="T11" fmla="*/ 827 h 1541"/>
                <a:gd name="T12" fmla="*/ 261 w 1542"/>
                <a:gd name="T13" fmla="*/ 985 h 1541"/>
                <a:gd name="T14" fmla="*/ 344 w 1542"/>
                <a:gd name="T15" fmla="*/ 1122 h 1541"/>
                <a:gd name="T16" fmla="*/ 462 w 1542"/>
                <a:gd name="T17" fmla="*/ 1229 h 1541"/>
                <a:gd name="T18" fmla="*/ 607 w 1542"/>
                <a:gd name="T19" fmla="*/ 1299 h 1541"/>
                <a:gd name="T20" fmla="*/ 771 w 1542"/>
                <a:gd name="T21" fmla="*/ 1324 h 1541"/>
                <a:gd name="T22" fmla="*/ 935 w 1542"/>
                <a:gd name="T23" fmla="*/ 1299 h 1541"/>
                <a:gd name="T24" fmla="*/ 1081 w 1542"/>
                <a:gd name="T25" fmla="*/ 1229 h 1541"/>
                <a:gd name="T26" fmla="*/ 1198 w 1542"/>
                <a:gd name="T27" fmla="*/ 1122 h 1541"/>
                <a:gd name="T28" fmla="*/ 1281 w 1542"/>
                <a:gd name="T29" fmla="*/ 985 h 1541"/>
                <a:gd name="T30" fmla="*/ 1322 w 1542"/>
                <a:gd name="T31" fmla="*/ 827 h 1541"/>
                <a:gd name="T32" fmla="*/ 1313 w 1542"/>
                <a:gd name="T33" fmla="*/ 659 h 1541"/>
                <a:gd name="T34" fmla="*/ 1258 w 1542"/>
                <a:gd name="T35" fmla="*/ 507 h 1541"/>
                <a:gd name="T36" fmla="*/ 1162 w 1542"/>
                <a:gd name="T37" fmla="*/ 380 h 1541"/>
                <a:gd name="T38" fmla="*/ 1034 w 1542"/>
                <a:gd name="T39" fmla="*/ 285 h 1541"/>
                <a:gd name="T40" fmla="*/ 882 w 1542"/>
                <a:gd name="T41" fmla="*/ 228 h 1541"/>
                <a:gd name="T42" fmla="*/ 771 w 1542"/>
                <a:gd name="T43" fmla="*/ 0 h 1541"/>
                <a:gd name="T44" fmla="*/ 975 w 1542"/>
                <a:gd name="T45" fmla="*/ 27 h 1541"/>
                <a:gd name="T46" fmla="*/ 1160 w 1542"/>
                <a:gd name="T47" fmla="*/ 105 h 1541"/>
                <a:gd name="T48" fmla="*/ 1316 w 1542"/>
                <a:gd name="T49" fmla="*/ 226 h 1541"/>
                <a:gd name="T50" fmla="*/ 1437 w 1542"/>
                <a:gd name="T51" fmla="*/ 382 h 1541"/>
                <a:gd name="T52" fmla="*/ 1514 w 1542"/>
                <a:gd name="T53" fmla="*/ 566 h 1541"/>
                <a:gd name="T54" fmla="*/ 1542 w 1542"/>
                <a:gd name="T55" fmla="*/ 770 h 1541"/>
                <a:gd name="T56" fmla="*/ 1514 w 1542"/>
                <a:gd name="T57" fmla="*/ 975 h 1541"/>
                <a:gd name="T58" fmla="*/ 1437 w 1542"/>
                <a:gd name="T59" fmla="*/ 1159 h 1541"/>
                <a:gd name="T60" fmla="*/ 1316 w 1542"/>
                <a:gd name="T61" fmla="*/ 1315 h 1541"/>
                <a:gd name="T62" fmla="*/ 1160 w 1542"/>
                <a:gd name="T63" fmla="*/ 1436 h 1541"/>
                <a:gd name="T64" fmla="*/ 975 w 1542"/>
                <a:gd name="T65" fmla="*/ 1513 h 1541"/>
                <a:gd name="T66" fmla="*/ 771 w 1542"/>
                <a:gd name="T67" fmla="*/ 1541 h 1541"/>
                <a:gd name="T68" fmla="*/ 567 w 1542"/>
                <a:gd name="T69" fmla="*/ 1513 h 1541"/>
                <a:gd name="T70" fmla="*/ 382 w 1542"/>
                <a:gd name="T71" fmla="*/ 1436 h 1541"/>
                <a:gd name="T72" fmla="*/ 226 w 1542"/>
                <a:gd name="T73" fmla="*/ 1315 h 1541"/>
                <a:gd name="T74" fmla="*/ 106 w 1542"/>
                <a:gd name="T75" fmla="*/ 1159 h 1541"/>
                <a:gd name="T76" fmla="*/ 28 w 1542"/>
                <a:gd name="T77" fmla="*/ 975 h 1541"/>
                <a:gd name="T78" fmla="*/ 0 w 1542"/>
                <a:gd name="T79" fmla="*/ 770 h 1541"/>
                <a:gd name="T80" fmla="*/ 28 w 1542"/>
                <a:gd name="T81" fmla="*/ 566 h 1541"/>
                <a:gd name="T82" fmla="*/ 105 w 1542"/>
                <a:gd name="T83" fmla="*/ 382 h 1541"/>
                <a:gd name="T84" fmla="*/ 226 w 1542"/>
                <a:gd name="T85" fmla="*/ 226 h 1541"/>
                <a:gd name="T86" fmla="*/ 381 w 1542"/>
                <a:gd name="T87" fmla="*/ 105 h 1541"/>
                <a:gd name="T88" fmla="*/ 566 w 1542"/>
                <a:gd name="T89" fmla="*/ 27 h 1541"/>
                <a:gd name="T90" fmla="*/ 771 w 1542"/>
                <a:gd name="T91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42" h="1541">
                  <a:moveTo>
                    <a:pt x="771" y="217"/>
                  </a:moveTo>
                  <a:lnTo>
                    <a:pt x="715" y="220"/>
                  </a:lnTo>
                  <a:lnTo>
                    <a:pt x="660" y="228"/>
                  </a:lnTo>
                  <a:lnTo>
                    <a:pt x="607" y="242"/>
                  </a:lnTo>
                  <a:lnTo>
                    <a:pt x="557" y="260"/>
                  </a:lnTo>
                  <a:lnTo>
                    <a:pt x="508" y="285"/>
                  </a:lnTo>
                  <a:lnTo>
                    <a:pt x="462" y="313"/>
                  </a:lnTo>
                  <a:lnTo>
                    <a:pt x="419" y="344"/>
                  </a:lnTo>
                  <a:lnTo>
                    <a:pt x="380" y="380"/>
                  </a:lnTo>
                  <a:lnTo>
                    <a:pt x="344" y="419"/>
                  </a:lnTo>
                  <a:lnTo>
                    <a:pt x="312" y="462"/>
                  </a:lnTo>
                  <a:lnTo>
                    <a:pt x="285" y="507"/>
                  </a:lnTo>
                  <a:lnTo>
                    <a:pt x="261" y="556"/>
                  </a:lnTo>
                  <a:lnTo>
                    <a:pt x="243" y="606"/>
                  </a:lnTo>
                  <a:lnTo>
                    <a:pt x="229" y="659"/>
                  </a:lnTo>
                  <a:lnTo>
                    <a:pt x="221" y="714"/>
                  </a:lnTo>
                  <a:lnTo>
                    <a:pt x="218" y="770"/>
                  </a:lnTo>
                  <a:lnTo>
                    <a:pt x="221" y="827"/>
                  </a:lnTo>
                  <a:lnTo>
                    <a:pt x="229" y="881"/>
                  </a:lnTo>
                  <a:lnTo>
                    <a:pt x="243" y="934"/>
                  </a:lnTo>
                  <a:lnTo>
                    <a:pt x="261" y="985"/>
                  </a:lnTo>
                  <a:lnTo>
                    <a:pt x="285" y="1034"/>
                  </a:lnTo>
                  <a:lnTo>
                    <a:pt x="312" y="1080"/>
                  </a:lnTo>
                  <a:lnTo>
                    <a:pt x="344" y="1122"/>
                  </a:lnTo>
                  <a:lnTo>
                    <a:pt x="380" y="1162"/>
                  </a:lnTo>
                  <a:lnTo>
                    <a:pt x="419" y="1197"/>
                  </a:lnTo>
                  <a:lnTo>
                    <a:pt x="462" y="1229"/>
                  </a:lnTo>
                  <a:lnTo>
                    <a:pt x="508" y="1257"/>
                  </a:lnTo>
                  <a:lnTo>
                    <a:pt x="557" y="1280"/>
                  </a:lnTo>
                  <a:lnTo>
                    <a:pt x="607" y="1299"/>
                  </a:lnTo>
                  <a:lnTo>
                    <a:pt x="660" y="1312"/>
                  </a:lnTo>
                  <a:lnTo>
                    <a:pt x="715" y="1321"/>
                  </a:lnTo>
                  <a:lnTo>
                    <a:pt x="771" y="1324"/>
                  </a:lnTo>
                  <a:lnTo>
                    <a:pt x="828" y="1321"/>
                  </a:lnTo>
                  <a:lnTo>
                    <a:pt x="882" y="1312"/>
                  </a:lnTo>
                  <a:lnTo>
                    <a:pt x="935" y="1299"/>
                  </a:lnTo>
                  <a:lnTo>
                    <a:pt x="986" y="1280"/>
                  </a:lnTo>
                  <a:lnTo>
                    <a:pt x="1034" y="1257"/>
                  </a:lnTo>
                  <a:lnTo>
                    <a:pt x="1081" y="1229"/>
                  </a:lnTo>
                  <a:lnTo>
                    <a:pt x="1123" y="1197"/>
                  </a:lnTo>
                  <a:lnTo>
                    <a:pt x="1162" y="1162"/>
                  </a:lnTo>
                  <a:lnTo>
                    <a:pt x="1198" y="1122"/>
                  </a:lnTo>
                  <a:lnTo>
                    <a:pt x="1230" y="1080"/>
                  </a:lnTo>
                  <a:lnTo>
                    <a:pt x="1258" y="1034"/>
                  </a:lnTo>
                  <a:lnTo>
                    <a:pt x="1281" y="985"/>
                  </a:lnTo>
                  <a:lnTo>
                    <a:pt x="1300" y="934"/>
                  </a:lnTo>
                  <a:lnTo>
                    <a:pt x="1313" y="881"/>
                  </a:lnTo>
                  <a:lnTo>
                    <a:pt x="1322" y="827"/>
                  </a:lnTo>
                  <a:lnTo>
                    <a:pt x="1325" y="770"/>
                  </a:lnTo>
                  <a:lnTo>
                    <a:pt x="1322" y="714"/>
                  </a:lnTo>
                  <a:lnTo>
                    <a:pt x="1313" y="659"/>
                  </a:lnTo>
                  <a:lnTo>
                    <a:pt x="1300" y="606"/>
                  </a:lnTo>
                  <a:lnTo>
                    <a:pt x="1281" y="556"/>
                  </a:lnTo>
                  <a:lnTo>
                    <a:pt x="1258" y="507"/>
                  </a:lnTo>
                  <a:lnTo>
                    <a:pt x="1230" y="462"/>
                  </a:lnTo>
                  <a:lnTo>
                    <a:pt x="1198" y="419"/>
                  </a:lnTo>
                  <a:lnTo>
                    <a:pt x="1162" y="380"/>
                  </a:lnTo>
                  <a:lnTo>
                    <a:pt x="1123" y="344"/>
                  </a:lnTo>
                  <a:lnTo>
                    <a:pt x="1081" y="313"/>
                  </a:lnTo>
                  <a:lnTo>
                    <a:pt x="1034" y="285"/>
                  </a:lnTo>
                  <a:lnTo>
                    <a:pt x="986" y="260"/>
                  </a:lnTo>
                  <a:lnTo>
                    <a:pt x="935" y="242"/>
                  </a:lnTo>
                  <a:lnTo>
                    <a:pt x="882" y="228"/>
                  </a:lnTo>
                  <a:lnTo>
                    <a:pt x="828" y="220"/>
                  </a:lnTo>
                  <a:lnTo>
                    <a:pt x="771" y="217"/>
                  </a:lnTo>
                  <a:close/>
                  <a:moveTo>
                    <a:pt x="771" y="0"/>
                  </a:moveTo>
                  <a:lnTo>
                    <a:pt x="841" y="3"/>
                  </a:lnTo>
                  <a:lnTo>
                    <a:pt x="909" y="12"/>
                  </a:lnTo>
                  <a:lnTo>
                    <a:pt x="975" y="27"/>
                  </a:lnTo>
                  <a:lnTo>
                    <a:pt x="1040" y="48"/>
                  </a:lnTo>
                  <a:lnTo>
                    <a:pt x="1102" y="74"/>
                  </a:lnTo>
                  <a:lnTo>
                    <a:pt x="1160" y="105"/>
                  </a:lnTo>
                  <a:lnTo>
                    <a:pt x="1216" y="141"/>
                  </a:lnTo>
                  <a:lnTo>
                    <a:pt x="1268" y="181"/>
                  </a:lnTo>
                  <a:lnTo>
                    <a:pt x="1316" y="226"/>
                  </a:lnTo>
                  <a:lnTo>
                    <a:pt x="1360" y="275"/>
                  </a:lnTo>
                  <a:lnTo>
                    <a:pt x="1401" y="327"/>
                  </a:lnTo>
                  <a:lnTo>
                    <a:pt x="1437" y="382"/>
                  </a:lnTo>
                  <a:lnTo>
                    <a:pt x="1468" y="441"/>
                  </a:lnTo>
                  <a:lnTo>
                    <a:pt x="1494" y="502"/>
                  </a:lnTo>
                  <a:lnTo>
                    <a:pt x="1514" y="566"/>
                  </a:lnTo>
                  <a:lnTo>
                    <a:pt x="1529" y="632"/>
                  </a:lnTo>
                  <a:lnTo>
                    <a:pt x="1539" y="700"/>
                  </a:lnTo>
                  <a:lnTo>
                    <a:pt x="1542" y="770"/>
                  </a:lnTo>
                  <a:lnTo>
                    <a:pt x="1539" y="840"/>
                  </a:lnTo>
                  <a:lnTo>
                    <a:pt x="1529" y="908"/>
                  </a:lnTo>
                  <a:lnTo>
                    <a:pt x="1514" y="975"/>
                  </a:lnTo>
                  <a:lnTo>
                    <a:pt x="1494" y="1039"/>
                  </a:lnTo>
                  <a:lnTo>
                    <a:pt x="1468" y="1101"/>
                  </a:lnTo>
                  <a:lnTo>
                    <a:pt x="1437" y="1159"/>
                  </a:lnTo>
                  <a:lnTo>
                    <a:pt x="1401" y="1215"/>
                  </a:lnTo>
                  <a:lnTo>
                    <a:pt x="1360" y="1267"/>
                  </a:lnTo>
                  <a:lnTo>
                    <a:pt x="1316" y="1315"/>
                  </a:lnTo>
                  <a:lnTo>
                    <a:pt x="1268" y="1360"/>
                  </a:lnTo>
                  <a:lnTo>
                    <a:pt x="1216" y="1400"/>
                  </a:lnTo>
                  <a:lnTo>
                    <a:pt x="1160" y="1436"/>
                  </a:lnTo>
                  <a:lnTo>
                    <a:pt x="1102" y="1467"/>
                  </a:lnTo>
                  <a:lnTo>
                    <a:pt x="1040" y="1493"/>
                  </a:lnTo>
                  <a:lnTo>
                    <a:pt x="975" y="1513"/>
                  </a:lnTo>
                  <a:lnTo>
                    <a:pt x="909" y="1529"/>
                  </a:lnTo>
                  <a:lnTo>
                    <a:pt x="841" y="1538"/>
                  </a:lnTo>
                  <a:lnTo>
                    <a:pt x="771" y="1541"/>
                  </a:lnTo>
                  <a:lnTo>
                    <a:pt x="701" y="1538"/>
                  </a:lnTo>
                  <a:lnTo>
                    <a:pt x="633" y="1529"/>
                  </a:lnTo>
                  <a:lnTo>
                    <a:pt x="567" y="1513"/>
                  </a:lnTo>
                  <a:lnTo>
                    <a:pt x="503" y="1493"/>
                  </a:lnTo>
                  <a:lnTo>
                    <a:pt x="441" y="1467"/>
                  </a:lnTo>
                  <a:lnTo>
                    <a:pt x="382" y="1436"/>
                  </a:lnTo>
                  <a:lnTo>
                    <a:pt x="327" y="1400"/>
                  </a:lnTo>
                  <a:lnTo>
                    <a:pt x="275" y="1360"/>
                  </a:lnTo>
                  <a:lnTo>
                    <a:pt x="226" y="1315"/>
                  </a:lnTo>
                  <a:lnTo>
                    <a:pt x="182" y="1267"/>
                  </a:lnTo>
                  <a:lnTo>
                    <a:pt x="142" y="1215"/>
                  </a:lnTo>
                  <a:lnTo>
                    <a:pt x="106" y="1159"/>
                  </a:lnTo>
                  <a:lnTo>
                    <a:pt x="75" y="1101"/>
                  </a:lnTo>
                  <a:lnTo>
                    <a:pt x="49" y="1039"/>
                  </a:lnTo>
                  <a:lnTo>
                    <a:pt x="28" y="975"/>
                  </a:lnTo>
                  <a:lnTo>
                    <a:pt x="13" y="908"/>
                  </a:lnTo>
                  <a:lnTo>
                    <a:pt x="4" y="840"/>
                  </a:lnTo>
                  <a:lnTo>
                    <a:pt x="0" y="770"/>
                  </a:lnTo>
                  <a:lnTo>
                    <a:pt x="4" y="700"/>
                  </a:lnTo>
                  <a:lnTo>
                    <a:pt x="13" y="632"/>
                  </a:lnTo>
                  <a:lnTo>
                    <a:pt x="28" y="566"/>
                  </a:lnTo>
                  <a:lnTo>
                    <a:pt x="49" y="502"/>
                  </a:lnTo>
                  <a:lnTo>
                    <a:pt x="74" y="441"/>
                  </a:lnTo>
                  <a:lnTo>
                    <a:pt x="105" y="382"/>
                  </a:lnTo>
                  <a:lnTo>
                    <a:pt x="141" y="327"/>
                  </a:lnTo>
                  <a:lnTo>
                    <a:pt x="181" y="275"/>
                  </a:lnTo>
                  <a:lnTo>
                    <a:pt x="226" y="226"/>
                  </a:lnTo>
                  <a:lnTo>
                    <a:pt x="274" y="181"/>
                  </a:lnTo>
                  <a:lnTo>
                    <a:pt x="326" y="141"/>
                  </a:lnTo>
                  <a:lnTo>
                    <a:pt x="381" y="105"/>
                  </a:lnTo>
                  <a:lnTo>
                    <a:pt x="440" y="74"/>
                  </a:lnTo>
                  <a:lnTo>
                    <a:pt x="502" y="48"/>
                  </a:lnTo>
                  <a:lnTo>
                    <a:pt x="566" y="27"/>
                  </a:lnTo>
                  <a:lnTo>
                    <a:pt x="633" y="12"/>
                  </a:lnTo>
                  <a:lnTo>
                    <a:pt x="701" y="3"/>
                  </a:lnTo>
                  <a:lnTo>
                    <a:pt x="7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9238" y="2617788"/>
              <a:ext cx="131763" cy="131763"/>
            </a:xfrm>
            <a:custGeom>
              <a:avLst/>
              <a:gdLst>
                <a:gd name="T0" fmla="*/ 42 w 83"/>
                <a:gd name="T1" fmla="*/ 0 h 83"/>
                <a:gd name="T2" fmla="*/ 55 w 83"/>
                <a:gd name="T3" fmla="*/ 2 h 83"/>
                <a:gd name="T4" fmla="*/ 66 w 83"/>
                <a:gd name="T5" fmla="*/ 8 h 83"/>
                <a:gd name="T6" fmla="*/ 75 w 83"/>
                <a:gd name="T7" fmla="*/ 17 h 83"/>
                <a:gd name="T8" fmla="*/ 81 w 83"/>
                <a:gd name="T9" fmla="*/ 28 h 83"/>
                <a:gd name="T10" fmla="*/ 83 w 83"/>
                <a:gd name="T11" fmla="*/ 41 h 83"/>
                <a:gd name="T12" fmla="*/ 81 w 83"/>
                <a:gd name="T13" fmla="*/ 55 h 83"/>
                <a:gd name="T14" fmla="*/ 75 w 83"/>
                <a:gd name="T15" fmla="*/ 66 h 83"/>
                <a:gd name="T16" fmla="*/ 66 w 83"/>
                <a:gd name="T17" fmla="*/ 75 h 83"/>
                <a:gd name="T18" fmla="*/ 55 w 83"/>
                <a:gd name="T19" fmla="*/ 81 h 83"/>
                <a:gd name="T20" fmla="*/ 42 w 83"/>
                <a:gd name="T21" fmla="*/ 83 h 83"/>
                <a:gd name="T22" fmla="*/ 29 w 83"/>
                <a:gd name="T23" fmla="*/ 81 h 83"/>
                <a:gd name="T24" fmla="*/ 17 w 83"/>
                <a:gd name="T25" fmla="*/ 75 h 83"/>
                <a:gd name="T26" fmla="*/ 8 w 83"/>
                <a:gd name="T27" fmla="*/ 66 h 83"/>
                <a:gd name="T28" fmla="*/ 2 w 83"/>
                <a:gd name="T29" fmla="*/ 55 h 83"/>
                <a:gd name="T30" fmla="*/ 0 w 83"/>
                <a:gd name="T31" fmla="*/ 41 h 83"/>
                <a:gd name="T32" fmla="*/ 2 w 83"/>
                <a:gd name="T33" fmla="*/ 28 h 83"/>
                <a:gd name="T34" fmla="*/ 8 w 83"/>
                <a:gd name="T35" fmla="*/ 17 h 83"/>
                <a:gd name="T36" fmla="*/ 17 w 83"/>
                <a:gd name="T37" fmla="*/ 8 h 83"/>
                <a:gd name="T38" fmla="*/ 29 w 83"/>
                <a:gd name="T39" fmla="*/ 2 h 83"/>
                <a:gd name="T40" fmla="*/ 42 w 83"/>
                <a:gd name="T4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" h="83">
                  <a:moveTo>
                    <a:pt x="42" y="0"/>
                  </a:moveTo>
                  <a:lnTo>
                    <a:pt x="55" y="2"/>
                  </a:lnTo>
                  <a:lnTo>
                    <a:pt x="66" y="8"/>
                  </a:lnTo>
                  <a:lnTo>
                    <a:pt x="75" y="17"/>
                  </a:lnTo>
                  <a:lnTo>
                    <a:pt x="81" y="28"/>
                  </a:lnTo>
                  <a:lnTo>
                    <a:pt x="83" y="41"/>
                  </a:lnTo>
                  <a:lnTo>
                    <a:pt x="81" y="55"/>
                  </a:lnTo>
                  <a:lnTo>
                    <a:pt x="75" y="66"/>
                  </a:lnTo>
                  <a:lnTo>
                    <a:pt x="66" y="75"/>
                  </a:lnTo>
                  <a:lnTo>
                    <a:pt x="55" y="81"/>
                  </a:lnTo>
                  <a:lnTo>
                    <a:pt x="42" y="83"/>
                  </a:lnTo>
                  <a:lnTo>
                    <a:pt x="29" y="81"/>
                  </a:lnTo>
                  <a:lnTo>
                    <a:pt x="17" y="75"/>
                  </a:lnTo>
                  <a:lnTo>
                    <a:pt x="8" y="66"/>
                  </a:lnTo>
                  <a:lnTo>
                    <a:pt x="2" y="55"/>
                  </a:lnTo>
                  <a:lnTo>
                    <a:pt x="0" y="41"/>
                  </a:lnTo>
                  <a:lnTo>
                    <a:pt x="2" y="28"/>
                  </a:lnTo>
                  <a:lnTo>
                    <a:pt x="8" y="17"/>
                  </a:lnTo>
                  <a:lnTo>
                    <a:pt x="17" y="8"/>
                  </a:lnTo>
                  <a:lnTo>
                    <a:pt x="29" y="2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56200" y="2443163"/>
              <a:ext cx="477838" cy="479425"/>
            </a:xfrm>
            <a:custGeom>
              <a:avLst/>
              <a:gdLst>
                <a:gd name="T0" fmla="*/ 151 w 301"/>
                <a:gd name="T1" fmla="*/ 83 h 302"/>
                <a:gd name="T2" fmla="*/ 133 w 301"/>
                <a:gd name="T3" fmla="*/ 86 h 302"/>
                <a:gd name="T4" fmla="*/ 117 w 301"/>
                <a:gd name="T5" fmla="*/ 93 h 302"/>
                <a:gd name="T6" fmla="*/ 104 w 301"/>
                <a:gd name="T7" fmla="*/ 104 h 302"/>
                <a:gd name="T8" fmla="*/ 93 w 301"/>
                <a:gd name="T9" fmla="*/ 118 h 302"/>
                <a:gd name="T10" fmla="*/ 86 w 301"/>
                <a:gd name="T11" fmla="*/ 134 h 302"/>
                <a:gd name="T12" fmla="*/ 84 w 301"/>
                <a:gd name="T13" fmla="*/ 151 h 302"/>
                <a:gd name="T14" fmla="*/ 86 w 301"/>
                <a:gd name="T15" fmla="*/ 169 h 302"/>
                <a:gd name="T16" fmla="*/ 93 w 301"/>
                <a:gd name="T17" fmla="*/ 185 h 302"/>
                <a:gd name="T18" fmla="*/ 103 w 301"/>
                <a:gd name="T19" fmla="*/ 198 h 302"/>
                <a:gd name="T20" fmla="*/ 116 w 301"/>
                <a:gd name="T21" fmla="*/ 209 h 302"/>
                <a:gd name="T22" fmla="*/ 133 w 301"/>
                <a:gd name="T23" fmla="*/ 216 h 302"/>
                <a:gd name="T24" fmla="*/ 151 w 301"/>
                <a:gd name="T25" fmla="*/ 218 h 302"/>
                <a:gd name="T26" fmla="*/ 169 w 301"/>
                <a:gd name="T27" fmla="*/ 216 h 302"/>
                <a:gd name="T28" fmla="*/ 185 w 301"/>
                <a:gd name="T29" fmla="*/ 209 h 302"/>
                <a:gd name="T30" fmla="*/ 199 w 301"/>
                <a:gd name="T31" fmla="*/ 198 h 302"/>
                <a:gd name="T32" fmla="*/ 209 w 301"/>
                <a:gd name="T33" fmla="*/ 185 h 302"/>
                <a:gd name="T34" fmla="*/ 215 w 301"/>
                <a:gd name="T35" fmla="*/ 169 h 302"/>
                <a:gd name="T36" fmla="*/ 218 w 301"/>
                <a:gd name="T37" fmla="*/ 151 h 302"/>
                <a:gd name="T38" fmla="*/ 215 w 301"/>
                <a:gd name="T39" fmla="*/ 134 h 302"/>
                <a:gd name="T40" fmla="*/ 208 w 301"/>
                <a:gd name="T41" fmla="*/ 118 h 302"/>
                <a:gd name="T42" fmla="*/ 198 w 301"/>
                <a:gd name="T43" fmla="*/ 104 h 302"/>
                <a:gd name="T44" fmla="*/ 184 w 301"/>
                <a:gd name="T45" fmla="*/ 93 h 302"/>
                <a:gd name="T46" fmla="*/ 168 w 301"/>
                <a:gd name="T47" fmla="*/ 86 h 302"/>
                <a:gd name="T48" fmla="*/ 151 w 301"/>
                <a:gd name="T49" fmla="*/ 83 h 302"/>
                <a:gd name="T50" fmla="*/ 151 w 301"/>
                <a:gd name="T51" fmla="*/ 0 h 302"/>
                <a:gd name="T52" fmla="*/ 181 w 301"/>
                <a:gd name="T53" fmla="*/ 3 h 302"/>
                <a:gd name="T54" fmla="*/ 209 w 301"/>
                <a:gd name="T55" fmla="*/ 12 h 302"/>
                <a:gd name="T56" fmla="*/ 235 w 301"/>
                <a:gd name="T57" fmla="*/ 26 h 302"/>
                <a:gd name="T58" fmla="*/ 257 w 301"/>
                <a:gd name="T59" fmla="*/ 44 h 302"/>
                <a:gd name="T60" fmla="*/ 275 w 301"/>
                <a:gd name="T61" fmla="*/ 66 h 302"/>
                <a:gd name="T62" fmla="*/ 289 w 301"/>
                <a:gd name="T63" fmla="*/ 92 h 302"/>
                <a:gd name="T64" fmla="*/ 298 w 301"/>
                <a:gd name="T65" fmla="*/ 121 h 302"/>
                <a:gd name="T66" fmla="*/ 301 w 301"/>
                <a:gd name="T67" fmla="*/ 151 h 302"/>
                <a:gd name="T68" fmla="*/ 298 w 301"/>
                <a:gd name="T69" fmla="*/ 182 h 302"/>
                <a:gd name="T70" fmla="*/ 289 w 301"/>
                <a:gd name="T71" fmla="*/ 210 h 302"/>
                <a:gd name="T72" fmla="*/ 275 w 301"/>
                <a:gd name="T73" fmla="*/ 236 h 302"/>
                <a:gd name="T74" fmla="*/ 257 w 301"/>
                <a:gd name="T75" fmla="*/ 258 h 302"/>
                <a:gd name="T76" fmla="*/ 235 w 301"/>
                <a:gd name="T77" fmla="*/ 276 h 302"/>
                <a:gd name="T78" fmla="*/ 209 w 301"/>
                <a:gd name="T79" fmla="*/ 290 h 302"/>
                <a:gd name="T80" fmla="*/ 181 w 301"/>
                <a:gd name="T81" fmla="*/ 299 h 302"/>
                <a:gd name="T82" fmla="*/ 151 w 301"/>
                <a:gd name="T83" fmla="*/ 302 h 302"/>
                <a:gd name="T84" fmla="*/ 120 w 301"/>
                <a:gd name="T85" fmla="*/ 299 h 302"/>
                <a:gd name="T86" fmla="*/ 92 w 301"/>
                <a:gd name="T87" fmla="*/ 290 h 302"/>
                <a:gd name="T88" fmla="*/ 67 w 301"/>
                <a:gd name="T89" fmla="*/ 276 h 302"/>
                <a:gd name="T90" fmla="*/ 44 w 301"/>
                <a:gd name="T91" fmla="*/ 258 h 302"/>
                <a:gd name="T92" fmla="*/ 26 w 301"/>
                <a:gd name="T93" fmla="*/ 236 h 302"/>
                <a:gd name="T94" fmla="*/ 12 w 301"/>
                <a:gd name="T95" fmla="*/ 210 h 302"/>
                <a:gd name="T96" fmla="*/ 3 w 301"/>
                <a:gd name="T97" fmla="*/ 182 h 302"/>
                <a:gd name="T98" fmla="*/ 0 w 301"/>
                <a:gd name="T99" fmla="*/ 151 h 302"/>
                <a:gd name="T100" fmla="*/ 3 w 301"/>
                <a:gd name="T101" fmla="*/ 121 h 302"/>
                <a:gd name="T102" fmla="*/ 12 w 301"/>
                <a:gd name="T103" fmla="*/ 92 h 302"/>
                <a:gd name="T104" fmla="*/ 26 w 301"/>
                <a:gd name="T105" fmla="*/ 66 h 302"/>
                <a:gd name="T106" fmla="*/ 44 w 301"/>
                <a:gd name="T107" fmla="*/ 44 h 302"/>
                <a:gd name="T108" fmla="*/ 67 w 301"/>
                <a:gd name="T109" fmla="*/ 26 h 302"/>
                <a:gd name="T110" fmla="*/ 92 w 301"/>
                <a:gd name="T111" fmla="*/ 12 h 302"/>
                <a:gd name="T112" fmla="*/ 120 w 301"/>
                <a:gd name="T113" fmla="*/ 3 h 302"/>
                <a:gd name="T114" fmla="*/ 151 w 301"/>
                <a:gd name="T115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1" h="302">
                  <a:moveTo>
                    <a:pt x="151" y="83"/>
                  </a:moveTo>
                  <a:lnTo>
                    <a:pt x="133" y="86"/>
                  </a:lnTo>
                  <a:lnTo>
                    <a:pt x="117" y="93"/>
                  </a:lnTo>
                  <a:lnTo>
                    <a:pt x="104" y="104"/>
                  </a:lnTo>
                  <a:lnTo>
                    <a:pt x="93" y="118"/>
                  </a:lnTo>
                  <a:lnTo>
                    <a:pt x="86" y="134"/>
                  </a:lnTo>
                  <a:lnTo>
                    <a:pt x="84" y="151"/>
                  </a:lnTo>
                  <a:lnTo>
                    <a:pt x="86" y="169"/>
                  </a:lnTo>
                  <a:lnTo>
                    <a:pt x="93" y="185"/>
                  </a:lnTo>
                  <a:lnTo>
                    <a:pt x="103" y="198"/>
                  </a:lnTo>
                  <a:lnTo>
                    <a:pt x="116" y="209"/>
                  </a:lnTo>
                  <a:lnTo>
                    <a:pt x="133" y="216"/>
                  </a:lnTo>
                  <a:lnTo>
                    <a:pt x="151" y="218"/>
                  </a:lnTo>
                  <a:lnTo>
                    <a:pt x="169" y="216"/>
                  </a:lnTo>
                  <a:lnTo>
                    <a:pt x="185" y="209"/>
                  </a:lnTo>
                  <a:lnTo>
                    <a:pt x="199" y="198"/>
                  </a:lnTo>
                  <a:lnTo>
                    <a:pt x="209" y="185"/>
                  </a:lnTo>
                  <a:lnTo>
                    <a:pt x="215" y="169"/>
                  </a:lnTo>
                  <a:lnTo>
                    <a:pt x="218" y="151"/>
                  </a:lnTo>
                  <a:lnTo>
                    <a:pt x="215" y="134"/>
                  </a:lnTo>
                  <a:lnTo>
                    <a:pt x="208" y="118"/>
                  </a:lnTo>
                  <a:lnTo>
                    <a:pt x="198" y="104"/>
                  </a:lnTo>
                  <a:lnTo>
                    <a:pt x="184" y="93"/>
                  </a:lnTo>
                  <a:lnTo>
                    <a:pt x="168" y="86"/>
                  </a:lnTo>
                  <a:lnTo>
                    <a:pt x="151" y="83"/>
                  </a:lnTo>
                  <a:close/>
                  <a:moveTo>
                    <a:pt x="151" y="0"/>
                  </a:moveTo>
                  <a:lnTo>
                    <a:pt x="181" y="3"/>
                  </a:lnTo>
                  <a:lnTo>
                    <a:pt x="209" y="12"/>
                  </a:lnTo>
                  <a:lnTo>
                    <a:pt x="235" y="26"/>
                  </a:lnTo>
                  <a:lnTo>
                    <a:pt x="257" y="44"/>
                  </a:lnTo>
                  <a:lnTo>
                    <a:pt x="275" y="66"/>
                  </a:lnTo>
                  <a:lnTo>
                    <a:pt x="289" y="92"/>
                  </a:lnTo>
                  <a:lnTo>
                    <a:pt x="298" y="121"/>
                  </a:lnTo>
                  <a:lnTo>
                    <a:pt x="301" y="151"/>
                  </a:lnTo>
                  <a:lnTo>
                    <a:pt x="298" y="182"/>
                  </a:lnTo>
                  <a:lnTo>
                    <a:pt x="289" y="210"/>
                  </a:lnTo>
                  <a:lnTo>
                    <a:pt x="275" y="236"/>
                  </a:lnTo>
                  <a:lnTo>
                    <a:pt x="257" y="258"/>
                  </a:lnTo>
                  <a:lnTo>
                    <a:pt x="235" y="276"/>
                  </a:lnTo>
                  <a:lnTo>
                    <a:pt x="209" y="290"/>
                  </a:lnTo>
                  <a:lnTo>
                    <a:pt x="181" y="299"/>
                  </a:lnTo>
                  <a:lnTo>
                    <a:pt x="151" y="302"/>
                  </a:lnTo>
                  <a:lnTo>
                    <a:pt x="120" y="299"/>
                  </a:lnTo>
                  <a:lnTo>
                    <a:pt x="92" y="290"/>
                  </a:lnTo>
                  <a:lnTo>
                    <a:pt x="67" y="276"/>
                  </a:lnTo>
                  <a:lnTo>
                    <a:pt x="44" y="258"/>
                  </a:lnTo>
                  <a:lnTo>
                    <a:pt x="26" y="236"/>
                  </a:lnTo>
                  <a:lnTo>
                    <a:pt x="12" y="210"/>
                  </a:lnTo>
                  <a:lnTo>
                    <a:pt x="3" y="182"/>
                  </a:lnTo>
                  <a:lnTo>
                    <a:pt x="0" y="151"/>
                  </a:lnTo>
                  <a:lnTo>
                    <a:pt x="3" y="121"/>
                  </a:lnTo>
                  <a:lnTo>
                    <a:pt x="12" y="92"/>
                  </a:lnTo>
                  <a:lnTo>
                    <a:pt x="26" y="66"/>
                  </a:lnTo>
                  <a:lnTo>
                    <a:pt x="44" y="44"/>
                  </a:lnTo>
                  <a:lnTo>
                    <a:pt x="67" y="26"/>
                  </a:lnTo>
                  <a:lnTo>
                    <a:pt x="92" y="12"/>
                  </a:lnTo>
                  <a:lnTo>
                    <a:pt x="120" y="3"/>
                  </a:lnTo>
                  <a:lnTo>
                    <a:pt x="1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21" name="出自【趣你的PPT】(微信:qunideppt)：最优质的PPT资源库"/>
          <p:cNvSpPr/>
          <p:nvPr/>
        </p:nvSpPr>
        <p:spPr bwMode="auto">
          <a:xfrm>
            <a:off x="7905672" y="2798451"/>
            <a:ext cx="2273300" cy="1782763"/>
          </a:xfrm>
          <a:prstGeom prst="triangl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22" name="Group 33出自【趣你的PPT】(微信:qunideppt)：最优质的PPT资源库"/>
          <p:cNvGrpSpPr/>
          <p:nvPr/>
        </p:nvGrpSpPr>
        <p:grpSpPr bwMode="auto">
          <a:xfrm>
            <a:off x="8737537" y="3587560"/>
            <a:ext cx="609570" cy="609022"/>
            <a:chOff x="5647736" y="1640633"/>
            <a:chExt cx="3154363" cy="3151188"/>
          </a:xfrm>
          <a:solidFill>
            <a:srgbClr val="FFFFFF"/>
          </a:solidFill>
        </p:grpSpPr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47736" y="1640633"/>
              <a:ext cx="3154363" cy="3151188"/>
            </a:xfrm>
            <a:custGeom>
              <a:avLst/>
              <a:gdLst>
                <a:gd name="T0" fmla="*/ 2113 w 3974"/>
                <a:gd name="T1" fmla="*/ 446 h 3968"/>
                <a:gd name="T2" fmla="*/ 1798 w 3974"/>
                <a:gd name="T3" fmla="*/ 561 h 3968"/>
                <a:gd name="T4" fmla="*/ 1519 w 3974"/>
                <a:gd name="T5" fmla="*/ 768 h 3968"/>
                <a:gd name="T6" fmla="*/ 1312 w 3974"/>
                <a:gd name="T7" fmla="*/ 1046 h 3968"/>
                <a:gd name="T8" fmla="*/ 1197 w 3974"/>
                <a:gd name="T9" fmla="*/ 1362 h 3968"/>
                <a:gd name="T10" fmla="*/ 1174 w 3974"/>
                <a:gd name="T11" fmla="*/ 1693 h 3968"/>
                <a:gd name="T12" fmla="*/ 1243 w 3974"/>
                <a:gd name="T13" fmla="*/ 2018 h 3968"/>
                <a:gd name="T14" fmla="*/ 1404 w 3974"/>
                <a:gd name="T15" fmla="*/ 2318 h 3968"/>
                <a:gd name="T16" fmla="*/ 1653 w 3974"/>
                <a:gd name="T17" fmla="*/ 2566 h 3968"/>
                <a:gd name="T18" fmla="*/ 1953 w 3974"/>
                <a:gd name="T19" fmla="*/ 2727 h 3968"/>
                <a:gd name="T20" fmla="*/ 2279 w 3974"/>
                <a:gd name="T21" fmla="*/ 2796 h 3968"/>
                <a:gd name="T22" fmla="*/ 2610 w 3974"/>
                <a:gd name="T23" fmla="*/ 2773 h 3968"/>
                <a:gd name="T24" fmla="*/ 2926 w 3974"/>
                <a:gd name="T25" fmla="*/ 2658 h 3968"/>
                <a:gd name="T26" fmla="*/ 3204 w 3974"/>
                <a:gd name="T27" fmla="*/ 2451 h 3968"/>
                <a:gd name="T28" fmla="*/ 3412 w 3974"/>
                <a:gd name="T29" fmla="*/ 2172 h 3968"/>
                <a:gd name="T30" fmla="*/ 3527 w 3974"/>
                <a:gd name="T31" fmla="*/ 1857 h 3968"/>
                <a:gd name="T32" fmla="*/ 3550 w 3974"/>
                <a:gd name="T33" fmla="*/ 1527 h 3968"/>
                <a:gd name="T34" fmla="*/ 3481 w 3974"/>
                <a:gd name="T35" fmla="*/ 1201 h 3968"/>
                <a:gd name="T36" fmla="*/ 3320 w 3974"/>
                <a:gd name="T37" fmla="*/ 901 h 3968"/>
                <a:gd name="T38" fmla="*/ 3071 w 3974"/>
                <a:gd name="T39" fmla="*/ 653 h 3968"/>
                <a:gd name="T40" fmla="*/ 2772 w 3974"/>
                <a:gd name="T41" fmla="*/ 492 h 3968"/>
                <a:gd name="T42" fmla="*/ 2445 w 3974"/>
                <a:gd name="T43" fmla="*/ 423 h 3968"/>
                <a:gd name="T44" fmla="*/ 2552 w 3974"/>
                <a:gd name="T45" fmla="*/ 11 h 3968"/>
                <a:gd name="T46" fmla="*/ 2924 w 3974"/>
                <a:gd name="T47" fmla="*/ 100 h 3968"/>
                <a:gd name="T48" fmla="*/ 3270 w 3974"/>
                <a:gd name="T49" fmla="*/ 278 h 3968"/>
                <a:gd name="T50" fmla="*/ 3572 w 3974"/>
                <a:gd name="T51" fmla="*/ 545 h 3968"/>
                <a:gd name="T52" fmla="*/ 3795 w 3974"/>
                <a:gd name="T53" fmla="*/ 871 h 3968"/>
                <a:gd name="T54" fmla="*/ 3929 w 3974"/>
                <a:gd name="T55" fmla="*/ 1231 h 3968"/>
                <a:gd name="T56" fmla="*/ 3974 w 3974"/>
                <a:gd name="T57" fmla="*/ 1609 h 3968"/>
                <a:gd name="T58" fmla="*/ 3929 w 3974"/>
                <a:gd name="T59" fmla="*/ 1987 h 3968"/>
                <a:gd name="T60" fmla="*/ 3795 w 3974"/>
                <a:gd name="T61" fmla="*/ 2348 h 3968"/>
                <a:gd name="T62" fmla="*/ 3572 w 3974"/>
                <a:gd name="T63" fmla="*/ 2675 h 3968"/>
                <a:gd name="T64" fmla="*/ 3259 w 3974"/>
                <a:gd name="T65" fmla="*/ 2950 h 3968"/>
                <a:gd name="T66" fmla="*/ 2898 w 3974"/>
                <a:gd name="T67" fmla="*/ 3130 h 3968"/>
                <a:gd name="T68" fmla="*/ 2512 w 3974"/>
                <a:gd name="T69" fmla="*/ 3214 h 3968"/>
                <a:gd name="T70" fmla="*/ 2119 w 3974"/>
                <a:gd name="T71" fmla="*/ 3198 h 3968"/>
                <a:gd name="T72" fmla="*/ 1737 w 3974"/>
                <a:gd name="T73" fmla="*/ 3084 h 3968"/>
                <a:gd name="T74" fmla="*/ 1546 w 3974"/>
                <a:gd name="T75" fmla="*/ 2986 h 3968"/>
                <a:gd name="T76" fmla="*/ 1490 w 3974"/>
                <a:gd name="T77" fmla="*/ 2990 h 3968"/>
                <a:gd name="T78" fmla="*/ 572 w 3974"/>
                <a:gd name="T79" fmla="*/ 3888 h 3968"/>
                <a:gd name="T80" fmla="*/ 399 w 3974"/>
                <a:gd name="T81" fmla="*/ 3963 h 3968"/>
                <a:gd name="T82" fmla="*/ 227 w 3974"/>
                <a:gd name="T83" fmla="*/ 3951 h 3968"/>
                <a:gd name="T84" fmla="*/ 90 w 3974"/>
                <a:gd name="T85" fmla="*/ 3854 h 3968"/>
                <a:gd name="T86" fmla="*/ 6 w 3974"/>
                <a:gd name="T87" fmla="*/ 3700 h 3968"/>
                <a:gd name="T88" fmla="*/ 17 w 3974"/>
                <a:gd name="T89" fmla="*/ 3526 h 3968"/>
                <a:gd name="T90" fmla="*/ 112 w 3974"/>
                <a:gd name="T91" fmla="*/ 3355 h 3968"/>
                <a:gd name="T92" fmla="*/ 987 w 3974"/>
                <a:gd name="T93" fmla="*/ 2463 h 3968"/>
                <a:gd name="T94" fmla="*/ 981 w 3974"/>
                <a:gd name="T95" fmla="*/ 2417 h 3968"/>
                <a:gd name="T96" fmla="*/ 847 w 3974"/>
                <a:gd name="T97" fmla="*/ 2140 h 3968"/>
                <a:gd name="T98" fmla="*/ 758 w 3974"/>
                <a:gd name="T99" fmla="*/ 1755 h 3968"/>
                <a:gd name="T100" fmla="*/ 767 w 3974"/>
                <a:gd name="T101" fmla="*/ 1361 h 3968"/>
                <a:gd name="T102" fmla="*/ 875 w 3974"/>
                <a:gd name="T103" fmla="*/ 981 h 3968"/>
                <a:gd name="T104" fmla="*/ 1081 w 3974"/>
                <a:gd name="T105" fmla="*/ 630 h 3968"/>
                <a:gd name="T106" fmla="*/ 1374 w 3974"/>
                <a:gd name="T107" fmla="*/ 337 h 3968"/>
                <a:gd name="T108" fmla="*/ 1711 w 3974"/>
                <a:gd name="T109" fmla="*/ 137 h 3968"/>
                <a:gd name="T110" fmla="*/ 2077 w 3974"/>
                <a:gd name="T111" fmla="*/ 24 h 3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974" h="3968">
                  <a:moveTo>
                    <a:pt x="2362" y="420"/>
                  </a:moveTo>
                  <a:lnTo>
                    <a:pt x="2279" y="423"/>
                  </a:lnTo>
                  <a:lnTo>
                    <a:pt x="2196" y="431"/>
                  </a:lnTo>
                  <a:lnTo>
                    <a:pt x="2113" y="446"/>
                  </a:lnTo>
                  <a:lnTo>
                    <a:pt x="2032" y="466"/>
                  </a:lnTo>
                  <a:lnTo>
                    <a:pt x="1953" y="492"/>
                  </a:lnTo>
                  <a:lnTo>
                    <a:pt x="1874" y="523"/>
                  </a:lnTo>
                  <a:lnTo>
                    <a:pt x="1798" y="561"/>
                  </a:lnTo>
                  <a:lnTo>
                    <a:pt x="1724" y="604"/>
                  </a:lnTo>
                  <a:lnTo>
                    <a:pt x="1653" y="653"/>
                  </a:lnTo>
                  <a:lnTo>
                    <a:pt x="1585" y="707"/>
                  </a:lnTo>
                  <a:lnTo>
                    <a:pt x="1519" y="768"/>
                  </a:lnTo>
                  <a:lnTo>
                    <a:pt x="1459" y="833"/>
                  </a:lnTo>
                  <a:lnTo>
                    <a:pt x="1404" y="901"/>
                  </a:lnTo>
                  <a:lnTo>
                    <a:pt x="1355" y="972"/>
                  </a:lnTo>
                  <a:lnTo>
                    <a:pt x="1312" y="1046"/>
                  </a:lnTo>
                  <a:lnTo>
                    <a:pt x="1274" y="1122"/>
                  </a:lnTo>
                  <a:lnTo>
                    <a:pt x="1243" y="1201"/>
                  </a:lnTo>
                  <a:lnTo>
                    <a:pt x="1217" y="1281"/>
                  </a:lnTo>
                  <a:lnTo>
                    <a:pt x="1197" y="1362"/>
                  </a:lnTo>
                  <a:lnTo>
                    <a:pt x="1182" y="1443"/>
                  </a:lnTo>
                  <a:lnTo>
                    <a:pt x="1174" y="1527"/>
                  </a:lnTo>
                  <a:lnTo>
                    <a:pt x="1171" y="1609"/>
                  </a:lnTo>
                  <a:lnTo>
                    <a:pt x="1174" y="1693"/>
                  </a:lnTo>
                  <a:lnTo>
                    <a:pt x="1182" y="1775"/>
                  </a:lnTo>
                  <a:lnTo>
                    <a:pt x="1197" y="1857"/>
                  </a:lnTo>
                  <a:lnTo>
                    <a:pt x="1217" y="1939"/>
                  </a:lnTo>
                  <a:lnTo>
                    <a:pt x="1243" y="2018"/>
                  </a:lnTo>
                  <a:lnTo>
                    <a:pt x="1274" y="2096"/>
                  </a:lnTo>
                  <a:lnTo>
                    <a:pt x="1312" y="2172"/>
                  </a:lnTo>
                  <a:lnTo>
                    <a:pt x="1355" y="2246"/>
                  </a:lnTo>
                  <a:lnTo>
                    <a:pt x="1404" y="2318"/>
                  </a:lnTo>
                  <a:lnTo>
                    <a:pt x="1459" y="2387"/>
                  </a:lnTo>
                  <a:lnTo>
                    <a:pt x="1519" y="2451"/>
                  </a:lnTo>
                  <a:lnTo>
                    <a:pt x="1585" y="2511"/>
                  </a:lnTo>
                  <a:lnTo>
                    <a:pt x="1653" y="2566"/>
                  </a:lnTo>
                  <a:lnTo>
                    <a:pt x="1724" y="2615"/>
                  </a:lnTo>
                  <a:lnTo>
                    <a:pt x="1798" y="2658"/>
                  </a:lnTo>
                  <a:lnTo>
                    <a:pt x="1874" y="2695"/>
                  </a:lnTo>
                  <a:lnTo>
                    <a:pt x="1953" y="2727"/>
                  </a:lnTo>
                  <a:lnTo>
                    <a:pt x="2032" y="2754"/>
                  </a:lnTo>
                  <a:lnTo>
                    <a:pt x="2113" y="2773"/>
                  </a:lnTo>
                  <a:lnTo>
                    <a:pt x="2196" y="2787"/>
                  </a:lnTo>
                  <a:lnTo>
                    <a:pt x="2279" y="2796"/>
                  </a:lnTo>
                  <a:lnTo>
                    <a:pt x="2362" y="2800"/>
                  </a:lnTo>
                  <a:lnTo>
                    <a:pt x="2445" y="2796"/>
                  </a:lnTo>
                  <a:lnTo>
                    <a:pt x="2528" y="2787"/>
                  </a:lnTo>
                  <a:lnTo>
                    <a:pt x="2610" y="2773"/>
                  </a:lnTo>
                  <a:lnTo>
                    <a:pt x="2692" y="2754"/>
                  </a:lnTo>
                  <a:lnTo>
                    <a:pt x="2772" y="2727"/>
                  </a:lnTo>
                  <a:lnTo>
                    <a:pt x="2849" y="2695"/>
                  </a:lnTo>
                  <a:lnTo>
                    <a:pt x="2926" y="2658"/>
                  </a:lnTo>
                  <a:lnTo>
                    <a:pt x="3000" y="2615"/>
                  </a:lnTo>
                  <a:lnTo>
                    <a:pt x="3071" y="2566"/>
                  </a:lnTo>
                  <a:lnTo>
                    <a:pt x="3139" y="2511"/>
                  </a:lnTo>
                  <a:lnTo>
                    <a:pt x="3204" y="2451"/>
                  </a:lnTo>
                  <a:lnTo>
                    <a:pt x="3265" y="2387"/>
                  </a:lnTo>
                  <a:lnTo>
                    <a:pt x="3320" y="2318"/>
                  </a:lnTo>
                  <a:lnTo>
                    <a:pt x="3368" y="2246"/>
                  </a:lnTo>
                  <a:lnTo>
                    <a:pt x="3412" y="2172"/>
                  </a:lnTo>
                  <a:lnTo>
                    <a:pt x="3449" y="2096"/>
                  </a:lnTo>
                  <a:lnTo>
                    <a:pt x="3481" y="2018"/>
                  </a:lnTo>
                  <a:lnTo>
                    <a:pt x="3506" y="1939"/>
                  </a:lnTo>
                  <a:lnTo>
                    <a:pt x="3527" y="1857"/>
                  </a:lnTo>
                  <a:lnTo>
                    <a:pt x="3541" y="1775"/>
                  </a:lnTo>
                  <a:lnTo>
                    <a:pt x="3550" y="1693"/>
                  </a:lnTo>
                  <a:lnTo>
                    <a:pt x="3552" y="1609"/>
                  </a:lnTo>
                  <a:lnTo>
                    <a:pt x="3550" y="1527"/>
                  </a:lnTo>
                  <a:lnTo>
                    <a:pt x="3541" y="1443"/>
                  </a:lnTo>
                  <a:lnTo>
                    <a:pt x="3527" y="1362"/>
                  </a:lnTo>
                  <a:lnTo>
                    <a:pt x="3506" y="1281"/>
                  </a:lnTo>
                  <a:lnTo>
                    <a:pt x="3481" y="1201"/>
                  </a:lnTo>
                  <a:lnTo>
                    <a:pt x="3449" y="1122"/>
                  </a:lnTo>
                  <a:lnTo>
                    <a:pt x="3412" y="1046"/>
                  </a:lnTo>
                  <a:lnTo>
                    <a:pt x="3368" y="972"/>
                  </a:lnTo>
                  <a:lnTo>
                    <a:pt x="3320" y="901"/>
                  </a:lnTo>
                  <a:lnTo>
                    <a:pt x="3265" y="833"/>
                  </a:lnTo>
                  <a:lnTo>
                    <a:pt x="3204" y="768"/>
                  </a:lnTo>
                  <a:lnTo>
                    <a:pt x="3139" y="707"/>
                  </a:lnTo>
                  <a:lnTo>
                    <a:pt x="3071" y="653"/>
                  </a:lnTo>
                  <a:lnTo>
                    <a:pt x="3000" y="604"/>
                  </a:lnTo>
                  <a:lnTo>
                    <a:pt x="2926" y="561"/>
                  </a:lnTo>
                  <a:lnTo>
                    <a:pt x="2849" y="523"/>
                  </a:lnTo>
                  <a:lnTo>
                    <a:pt x="2772" y="492"/>
                  </a:lnTo>
                  <a:lnTo>
                    <a:pt x="2692" y="466"/>
                  </a:lnTo>
                  <a:lnTo>
                    <a:pt x="2610" y="446"/>
                  </a:lnTo>
                  <a:lnTo>
                    <a:pt x="2528" y="431"/>
                  </a:lnTo>
                  <a:lnTo>
                    <a:pt x="2445" y="423"/>
                  </a:lnTo>
                  <a:lnTo>
                    <a:pt x="2362" y="420"/>
                  </a:lnTo>
                  <a:close/>
                  <a:moveTo>
                    <a:pt x="2362" y="0"/>
                  </a:moveTo>
                  <a:lnTo>
                    <a:pt x="2458" y="2"/>
                  </a:lnTo>
                  <a:lnTo>
                    <a:pt x="2552" y="11"/>
                  </a:lnTo>
                  <a:lnTo>
                    <a:pt x="2647" y="24"/>
                  </a:lnTo>
                  <a:lnTo>
                    <a:pt x="2740" y="45"/>
                  </a:lnTo>
                  <a:lnTo>
                    <a:pt x="2833" y="69"/>
                  </a:lnTo>
                  <a:lnTo>
                    <a:pt x="2924" y="100"/>
                  </a:lnTo>
                  <a:lnTo>
                    <a:pt x="3014" y="137"/>
                  </a:lnTo>
                  <a:lnTo>
                    <a:pt x="3101" y="178"/>
                  </a:lnTo>
                  <a:lnTo>
                    <a:pt x="3187" y="225"/>
                  </a:lnTo>
                  <a:lnTo>
                    <a:pt x="3270" y="278"/>
                  </a:lnTo>
                  <a:lnTo>
                    <a:pt x="3350" y="337"/>
                  </a:lnTo>
                  <a:lnTo>
                    <a:pt x="3428" y="401"/>
                  </a:lnTo>
                  <a:lnTo>
                    <a:pt x="3503" y="471"/>
                  </a:lnTo>
                  <a:lnTo>
                    <a:pt x="3572" y="545"/>
                  </a:lnTo>
                  <a:lnTo>
                    <a:pt x="3636" y="622"/>
                  </a:lnTo>
                  <a:lnTo>
                    <a:pt x="3694" y="702"/>
                  </a:lnTo>
                  <a:lnTo>
                    <a:pt x="3748" y="786"/>
                  </a:lnTo>
                  <a:lnTo>
                    <a:pt x="3795" y="871"/>
                  </a:lnTo>
                  <a:lnTo>
                    <a:pt x="3837" y="959"/>
                  </a:lnTo>
                  <a:lnTo>
                    <a:pt x="3874" y="1049"/>
                  </a:lnTo>
                  <a:lnTo>
                    <a:pt x="3904" y="1139"/>
                  </a:lnTo>
                  <a:lnTo>
                    <a:pt x="3929" y="1231"/>
                  </a:lnTo>
                  <a:lnTo>
                    <a:pt x="3949" y="1325"/>
                  </a:lnTo>
                  <a:lnTo>
                    <a:pt x="3962" y="1419"/>
                  </a:lnTo>
                  <a:lnTo>
                    <a:pt x="3971" y="1515"/>
                  </a:lnTo>
                  <a:lnTo>
                    <a:pt x="3974" y="1609"/>
                  </a:lnTo>
                  <a:lnTo>
                    <a:pt x="3971" y="1705"/>
                  </a:lnTo>
                  <a:lnTo>
                    <a:pt x="3962" y="1799"/>
                  </a:lnTo>
                  <a:lnTo>
                    <a:pt x="3949" y="1894"/>
                  </a:lnTo>
                  <a:lnTo>
                    <a:pt x="3929" y="1987"/>
                  </a:lnTo>
                  <a:lnTo>
                    <a:pt x="3904" y="2080"/>
                  </a:lnTo>
                  <a:lnTo>
                    <a:pt x="3874" y="2171"/>
                  </a:lnTo>
                  <a:lnTo>
                    <a:pt x="3837" y="2261"/>
                  </a:lnTo>
                  <a:lnTo>
                    <a:pt x="3795" y="2348"/>
                  </a:lnTo>
                  <a:lnTo>
                    <a:pt x="3748" y="2434"/>
                  </a:lnTo>
                  <a:lnTo>
                    <a:pt x="3694" y="2516"/>
                  </a:lnTo>
                  <a:lnTo>
                    <a:pt x="3636" y="2597"/>
                  </a:lnTo>
                  <a:lnTo>
                    <a:pt x="3572" y="2675"/>
                  </a:lnTo>
                  <a:lnTo>
                    <a:pt x="3503" y="2749"/>
                  </a:lnTo>
                  <a:lnTo>
                    <a:pt x="3424" y="2821"/>
                  </a:lnTo>
                  <a:lnTo>
                    <a:pt x="3343" y="2888"/>
                  </a:lnTo>
                  <a:lnTo>
                    <a:pt x="3259" y="2950"/>
                  </a:lnTo>
                  <a:lnTo>
                    <a:pt x="3172" y="3004"/>
                  </a:lnTo>
                  <a:lnTo>
                    <a:pt x="3083" y="3053"/>
                  </a:lnTo>
                  <a:lnTo>
                    <a:pt x="2991" y="3095"/>
                  </a:lnTo>
                  <a:lnTo>
                    <a:pt x="2898" y="3130"/>
                  </a:lnTo>
                  <a:lnTo>
                    <a:pt x="2803" y="3160"/>
                  </a:lnTo>
                  <a:lnTo>
                    <a:pt x="2707" y="3185"/>
                  </a:lnTo>
                  <a:lnTo>
                    <a:pt x="2610" y="3202"/>
                  </a:lnTo>
                  <a:lnTo>
                    <a:pt x="2512" y="3214"/>
                  </a:lnTo>
                  <a:lnTo>
                    <a:pt x="2414" y="3218"/>
                  </a:lnTo>
                  <a:lnTo>
                    <a:pt x="2316" y="3218"/>
                  </a:lnTo>
                  <a:lnTo>
                    <a:pt x="2218" y="3211"/>
                  </a:lnTo>
                  <a:lnTo>
                    <a:pt x="2119" y="3198"/>
                  </a:lnTo>
                  <a:lnTo>
                    <a:pt x="2022" y="3179"/>
                  </a:lnTo>
                  <a:lnTo>
                    <a:pt x="1927" y="3153"/>
                  </a:lnTo>
                  <a:lnTo>
                    <a:pt x="1831" y="3122"/>
                  </a:lnTo>
                  <a:lnTo>
                    <a:pt x="1737" y="3084"/>
                  </a:lnTo>
                  <a:lnTo>
                    <a:pt x="1645" y="3040"/>
                  </a:lnTo>
                  <a:lnTo>
                    <a:pt x="1556" y="2991"/>
                  </a:lnTo>
                  <a:lnTo>
                    <a:pt x="1553" y="2990"/>
                  </a:lnTo>
                  <a:lnTo>
                    <a:pt x="1546" y="2986"/>
                  </a:lnTo>
                  <a:lnTo>
                    <a:pt x="1535" y="2984"/>
                  </a:lnTo>
                  <a:lnTo>
                    <a:pt x="1522" y="2981"/>
                  </a:lnTo>
                  <a:lnTo>
                    <a:pt x="1506" y="2984"/>
                  </a:lnTo>
                  <a:lnTo>
                    <a:pt x="1490" y="2990"/>
                  </a:lnTo>
                  <a:lnTo>
                    <a:pt x="1473" y="3002"/>
                  </a:lnTo>
                  <a:lnTo>
                    <a:pt x="652" y="3822"/>
                  </a:lnTo>
                  <a:lnTo>
                    <a:pt x="613" y="3858"/>
                  </a:lnTo>
                  <a:lnTo>
                    <a:pt x="572" y="3888"/>
                  </a:lnTo>
                  <a:lnTo>
                    <a:pt x="531" y="3915"/>
                  </a:lnTo>
                  <a:lnTo>
                    <a:pt x="487" y="3935"/>
                  </a:lnTo>
                  <a:lnTo>
                    <a:pt x="443" y="3952"/>
                  </a:lnTo>
                  <a:lnTo>
                    <a:pt x="399" y="3963"/>
                  </a:lnTo>
                  <a:lnTo>
                    <a:pt x="354" y="3968"/>
                  </a:lnTo>
                  <a:lnTo>
                    <a:pt x="310" y="3968"/>
                  </a:lnTo>
                  <a:lnTo>
                    <a:pt x="268" y="3962"/>
                  </a:lnTo>
                  <a:lnTo>
                    <a:pt x="227" y="3951"/>
                  </a:lnTo>
                  <a:lnTo>
                    <a:pt x="187" y="3933"/>
                  </a:lnTo>
                  <a:lnTo>
                    <a:pt x="149" y="3910"/>
                  </a:lnTo>
                  <a:lnTo>
                    <a:pt x="114" y="3880"/>
                  </a:lnTo>
                  <a:lnTo>
                    <a:pt x="90" y="3854"/>
                  </a:lnTo>
                  <a:lnTo>
                    <a:pt x="59" y="3819"/>
                  </a:lnTo>
                  <a:lnTo>
                    <a:pt x="35" y="3782"/>
                  </a:lnTo>
                  <a:lnTo>
                    <a:pt x="17" y="3743"/>
                  </a:lnTo>
                  <a:lnTo>
                    <a:pt x="6" y="3700"/>
                  </a:lnTo>
                  <a:lnTo>
                    <a:pt x="0" y="3658"/>
                  </a:lnTo>
                  <a:lnTo>
                    <a:pt x="0" y="3614"/>
                  </a:lnTo>
                  <a:lnTo>
                    <a:pt x="6" y="3571"/>
                  </a:lnTo>
                  <a:lnTo>
                    <a:pt x="17" y="3526"/>
                  </a:lnTo>
                  <a:lnTo>
                    <a:pt x="33" y="3482"/>
                  </a:lnTo>
                  <a:lnTo>
                    <a:pt x="55" y="3439"/>
                  </a:lnTo>
                  <a:lnTo>
                    <a:pt x="80" y="3396"/>
                  </a:lnTo>
                  <a:lnTo>
                    <a:pt x="112" y="3355"/>
                  </a:lnTo>
                  <a:lnTo>
                    <a:pt x="147" y="3317"/>
                  </a:lnTo>
                  <a:lnTo>
                    <a:pt x="970" y="2496"/>
                  </a:lnTo>
                  <a:lnTo>
                    <a:pt x="982" y="2480"/>
                  </a:lnTo>
                  <a:lnTo>
                    <a:pt x="987" y="2463"/>
                  </a:lnTo>
                  <a:lnTo>
                    <a:pt x="988" y="2448"/>
                  </a:lnTo>
                  <a:lnTo>
                    <a:pt x="987" y="2435"/>
                  </a:lnTo>
                  <a:lnTo>
                    <a:pt x="983" y="2424"/>
                  </a:lnTo>
                  <a:lnTo>
                    <a:pt x="981" y="2417"/>
                  </a:lnTo>
                  <a:lnTo>
                    <a:pt x="980" y="2414"/>
                  </a:lnTo>
                  <a:lnTo>
                    <a:pt x="929" y="2325"/>
                  </a:lnTo>
                  <a:lnTo>
                    <a:pt x="885" y="2233"/>
                  </a:lnTo>
                  <a:lnTo>
                    <a:pt x="847" y="2140"/>
                  </a:lnTo>
                  <a:lnTo>
                    <a:pt x="816" y="2045"/>
                  </a:lnTo>
                  <a:lnTo>
                    <a:pt x="790" y="1948"/>
                  </a:lnTo>
                  <a:lnTo>
                    <a:pt x="771" y="1851"/>
                  </a:lnTo>
                  <a:lnTo>
                    <a:pt x="758" y="1755"/>
                  </a:lnTo>
                  <a:lnTo>
                    <a:pt x="752" y="1655"/>
                  </a:lnTo>
                  <a:lnTo>
                    <a:pt x="750" y="1557"/>
                  </a:lnTo>
                  <a:lnTo>
                    <a:pt x="757" y="1459"/>
                  </a:lnTo>
                  <a:lnTo>
                    <a:pt x="767" y="1361"/>
                  </a:lnTo>
                  <a:lnTo>
                    <a:pt x="786" y="1264"/>
                  </a:lnTo>
                  <a:lnTo>
                    <a:pt x="809" y="1168"/>
                  </a:lnTo>
                  <a:lnTo>
                    <a:pt x="839" y="1074"/>
                  </a:lnTo>
                  <a:lnTo>
                    <a:pt x="875" y="981"/>
                  </a:lnTo>
                  <a:lnTo>
                    <a:pt x="918" y="890"/>
                  </a:lnTo>
                  <a:lnTo>
                    <a:pt x="966" y="800"/>
                  </a:lnTo>
                  <a:lnTo>
                    <a:pt x="1021" y="713"/>
                  </a:lnTo>
                  <a:lnTo>
                    <a:pt x="1081" y="630"/>
                  </a:lnTo>
                  <a:lnTo>
                    <a:pt x="1148" y="548"/>
                  </a:lnTo>
                  <a:lnTo>
                    <a:pt x="1222" y="471"/>
                  </a:lnTo>
                  <a:lnTo>
                    <a:pt x="1296" y="401"/>
                  </a:lnTo>
                  <a:lnTo>
                    <a:pt x="1374" y="337"/>
                  </a:lnTo>
                  <a:lnTo>
                    <a:pt x="1454" y="278"/>
                  </a:lnTo>
                  <a:lnTo>
                    <a:pt x="1537" y="225"/>
                  </a:lnTo>
                  <a:lnTo>
                    <a:pt x="1622" y="178"/>
                  </a:lnTo>
                  <a:lnTo>
                    <a:pt x="1711" y="137"/>
                  </a:lnTo>
                  <a:lnTo>
                    <a:pt x="1800" y="100"/>
                  </a:lnTo>
                  <a:lnTo>
                    <a:pt x="1891" y="69"/>
                  </a:lnTo>
                  <a:lnTo>
                    <a:pt x="1984" y="45"/>
                  </a:lnTo>
                  <a:lnTo>
                    <a:pt x="2077" y="24"/>
                  </a:lnTo>
                  <a:lnTo>
                    <a:pt x="2171" y="11"/>
                  </a:lnTo>
                  <a:lnTo>
                    <a:pt x="2267" y="2"/>
                  </a:lnTo>
                  <a:lnTo>
                    <a:pt x="23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03436" y="2153395"/>
              <a:ext cx="1181100" cy="688975"/>
            </a:xfrm>
            <a:custGeom>
              <a:avLst/>
              <a:gdLst>
                <a:gd name="T0" fmla="*/ 1077 w 1488"/>
                <a:gd name="T1" fmla="*/ 5 h 870"/>
                <a:gd name="T2" fmla="*/ 1232 w 1488"/>
                <a:gd name="T3" fmla="*/ 32 h 870"/>
                <a:gd name="T4" fmla="*/ 1386 w 1488"/>
                <a:gd name="T5" fmla="*/ 82 h 870"/>
                <a:gd name="T6" fmla="*/ 1436 w 1488"/>
                <a:gd name="T7" fmla="*/ 115 h 870"/>
                <a:gd name="T8" fmla="*/ 1470 w 1488"/>
                <a:gd name="T9" fmla="*/ 161 h 870"/>
                <a:gd name="T10" fmla="*/ 1487 w 1488"/>
                <a:gd name="T11" fmla="*/ 214 h 870"/>
                <a:gd name="T12" fmla="*/ 1484 w 1488"/>
                <a:gd name="T13" fmla="*/ 273 h 870"/>
                <a:gd name="T14" fmla="*/ 1461 w 1488"/>
                <a:gd name="T15" fmla="*/ 327 h 870"/>
                <a:gd name="T16" fmla="*/ 1421 w 1488"/>
                <a:gd name="T17" fmla="*/ 369 h 870"/>
                <a:gd name="T18" fmla="*/ 1370 w 1488"/>
                <a:gd name="T19" fmla="*/ 395 h 870"/>
                <a:gd name="T20" fmla="*/ 1314 w 1488"/>
                <a:gd name="T21" fmla="*/ 402 h 870"/>
                <a:gd name="T22" fmla="*/ 1256 w 1488"/>
                <a:gd name="T23" fmla="*/ 389 h 870"/>
                <a:gd name="T24" fmla="*/ 1126 w 1488"/>
                <a:gd name="T25" fmla="*/ 348 h 870"/>
                <a:gd name="T26" fmla="*/ 996 w 1488"/>
                <a:gd name="T27" fmla="*/ 333 h 870"/>
                <a:gd name="T28" fmla="*/ 865 w 1488"/>
                <a:gd name="T29" fmla="*/ 342 h 870"/>
                <a:gd name="T30" fmla="*/ 740 w 1488"/>
                <a:gd name="T31" fmla="*/ 374 h 870"/>
                <a:gd name="T32" fmla="*/ 622 w 1488"/>
                <a:gd name="T33" fmla="*/ 428 h 870"/>
                <a:gd name="T34" fmla="*/ 517 w 1488"/>
                <a:gd name="T35" fmla="*/ 501 h 870"/>
                <a:gd name="T36" fmla="*/ 424 w 1488"/>
                <a:gd name="T37" fmla="*/ 595 h 870"/>
                <a:gd name="T38" fmla="*/ 349 w 1488"/>
                <a:gd name="T39" fmla="*/ 706 h 870"/>
                <a:gd name="T40" fmla="*/ 306 w 1488"/>
                <a:gd name="T41" fmla="*/ 794 h 870"/>
                <a:gd name="T42" fmla="*/ 268 w 1488"/>
                <a:gd name="T43" fmla="*/ 834 h 870"/>
                <a:gd name="T44" fmla="*/ 221 w 1488"/>
                <a:gd name="T45" fmla="*/ 861 h 870"/>
                <a:gd name="T46" fmla="*/ 166 w 1488"/>
                <a:gd name="T47" fmla="*/ 870 h 870"/>
                <a:gd name="T48" fmla="*/ 102 w 1488"/>
                <a:gd name="T49" fmla="*/ 856 h 870"/>
                <a:gd name="T50" fmla="*/ 52 w 1488"/>
                <a:gd name="T51" fmla="*/ 825 h 870"/>
                <a:gd name="T52" fmla="*/ 18 w 1488"/>
                <a:gd name="T53" fmla="*/ 779 h 870"/>
                <a:gd name="T54" fmla="*/ 1 w 1488"/>
                <a:gd name="T55" fmla="*/ 725 h 870"/>
                <a:gd name="T56" fmla="*/ 4 w 1488"/>
                <a:gd name="T57" fmla="*/ 667 h 870"/>
                <a:gd name="T58" fmla="*/ 47 w 1488"/>
                <a:gd name="T59" fmla="*/ 564 h 870"/>
                <a:gd name="T60" fmla="*/ 132 w 1488"/>
                <a:gd name="T61" fmla="*/ 429 h 870"/>
                <a:gd name="T62" fmla="*/ 234 w 1488"/>
                <a:gd name="T63" fmla="*/ 310 h 870"/>
                <a:gd name="T64" fmla="*/ 351 w 1488"/>
                <a:gd name="T65" fmla="*/ 208 h 870"/>
                <a:gd name="T66" fmla="*/ 480 w 1488"/>
                <a:gd name="T67" fmla="*/ 126 h 870"/>
                <a:gd name="T68" fmla="*/ 621 w 1488"/>
                <a:gd name="T69" fmla="*/ 63 h 870"/>
                <a:gd name="T70" fmla="*/ 768 w 1488"/>
                <a:gd name="T71" fmla="*/ 22 h 870"/>
                <a:gd name="T72" fmla="*/ 920 w 1488"/>
                <a:gd name="T73" fmla="*/ 1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88" h="870">
                  <a:moveTo>
                    <a:pt x="998" y="0"/>
                  </a:moveTo>
                  <a:lnTo>
                    <a:pt x="1077" y="5"/>
                  </a:lnTo>
                  <a:lnTo>
                    <a:pt x="1154" y="15"/>
                  </a:lnTo>
                  <a:lnTo>
                    <a:pt x="1232" y="32"/>
                  </a:lnTo>
                  <a:lnTo>
                    <a:pt x="1310" y="55"/>
                  </a:lnTo>
                  <a:lnTo>
                    <a:pt x="1386" y="82"/>
                  </a:lnTo>
                  <a:lnTo>
                    <a:pt x="1413" y="97"/>
                  </a:lnTo>
                  <a:lnTo>
                    <a:pt x="1436" y="115"/>
                  </a:lnTo>
                  <a:lnTo>
                    <a:pt x="1455" y="137"/>
                  </a:lnTo>
                  <a:lnTo>
                    <a:pt x="1470" y="161"/>
                  </a:lnTo>
                  <a:lnTo>
                    <a:pt x="1480" y="187"/>
                  </a:lnTo>
                  <a:lnTo>
                    <a:pt x="1487" y="214"/>
                  </a:lnTo>
                  <a:lnTo>
                    <a:pt x="1488" y="243"/>
                  </a:lnTo>
                  <a:lnTo>
                    <a:pt x="1484" y="273"/>
                  </a:lnTo>
                  <a:lnTo>
                    <a:pt x="1474" y="300"/>
                  </a:lnTo>
                  <a:lnTo>
                    <a:pt x="1461" y="327"/>
                  </a:lnTo>
                  <a:lnTo>
                    <a:pt x="1443" y="350"/>
                  </a:lnTo>
                  <a:lnTo>
                    <a:pt x="1421" y="369"/>
                  </a:lnTo>
                  <a:lnTo>
                    <a:pt x="1397" y="384"/>
                  </a:lnTo>
                  <a:lnTo>
                    <a:pt x="1370" y="395"/>
                  </a:lnTo>
                  <a:lnTo>
                    <a:pt x="1342" y="401"/>
                  </a:lnTo>
                  <a:lnTo>
                    <a:pt x="1314" y="402"/>
                  </a:lnTo>
                  <a:lnTo>
                    <a:pt x="1285" y="398"/>
                  </a:lnTo>
                  <a:lnTo>
                    <a:pt x="1256" y="389"/>
                  </a:lnTo>
                  <a:lnTo>
                    <a:pt x="1192" y="366"/>
                  </a:lnTo>
                  <a:lnTo>
                    <a:pt x="1126" y="348"/>
                  </a:lnTo>
                  <a:lnTo>
                    <a:pt x="1061" y="338"/>
                  </a:lnTo>
                  <a:lnTo>
                    <a:pt x="996" y="333"/>
                  </a:lnTo>
                  <a:lnTo>
                    <a:pt x="930" y="334"/>
                  </a:lnTo>
                  <a:lnTo>
                    <a:pt x="865" y="342"/>
                  </a:lnTo>
                  <a:lnTo>
                    <a:pt x="802" y="355"/>
                  </a:lnTo>
                  <a:lnTo>
                    <a:pt x="740" y="374"/>
                  </a:lnTo>
                  <a:lnTo>
                    <a:pt x="680" y="398"/>
                  </a:lnTo>
                  <a:lnTo>
                    <a:pt x="622" y="428"/>
                  </a:lnTo>
                  <a:lnTo>
                    <a:pt x="568" y="463"/>
                  </a:lnTo>
                  <a:lnTo>
                    <a:pt x="517" y="501"/>
                  </a:lnTo>
                  <a:lnTo>
                    <a:pt x="468" y="546"/>
                  </a:lnTo>
                  <a:lnTo>
                    <a:pt x="424" y="595"/>
                  </a:lnTo>
                  <a:lnTo>
                    <a:pt x="384" y="649"/>
                  </a:lnTo>
                  <a:lnTo>
                    <a:pt x="349" y="706"/>
                  </a:lnTo>
                  <a:lnTo>
                    <a:pt x="320" y="769"/>
                  </a:lnTo>
                  <a:lnTo>
                    <a:pt x="306" y="794"/>
                  </a:lnTo>
                  <a:lnTo>
                    <a:pt x="289" y="816"/>
                  </a:lnTo>
                  <a:lnTo>
                    <a:pt x="268" y="834"/>
                  </a:lnTo>
                  <a:lnTo>
                    <a:pt x="245" y="850"/>
                  </a:lnTo>
                  <a:lnTo>
                    <a:pt x="221" y="861"/>
                  </a:lnTo>
                  <a:lnTo>
                    <a:pt x="194" y="867"/>
                  </a:lnTo>
                  <a:lnTo>
                    <a:pt x="166" y="870"/>
                  </a:lnTo>
                  <a:lnTo>
                    <a:pt x="133" y="867"/>
                  </a:lnTo>
                  <a:lnTo>
                    <a:pt x="102" y="856"/>
                  </a:lnTo>
                  <a:lnTo>
                    <a:pt x="75" y="843"/>
                  </a:lnTo>
                  <a:lnTo>
                    <a:pt x="52" y="825"/>
                  </a:lnTo>
                  <a:lnTo>
                    <a:pt x="33" y="803"/>
                  </a:lnTo>
                  <a:lnTo>
                    <a:pt x="18" y="779"/>
                  </a:lnTo>
                  <a:lnTo>
                    <a:pt x="7" y="753"/>
                  </a:lnTo>
                  <a:lnTo>
                    <a:pt x="1" y="725"/>
                  </a:lnTo>
                  <a:lnTo>
                    <a:pt x="0" y="696"/>
                  </a:lnTo>
                  <a:lnTo>
                    <a:pt x="4" y="667"/>
                  </a:lnTo>
                  <a:lnTo>
                    <a:pt x="13" y="639"/>
                  </a:lnTo>
                  <a:lnTo>
                    <a:pt x="47" y="564"/>
                  </a:lnTo>
                  <a:lnTo>
                    <a:pt x="87" y="495"/>
                  </a:lnTo>
                  <a:lnTo>
                    <a:pt x="132" y="429"/>
                  </a:lnTo>
                  <a:lnTo>
                    <a:pt x="181" y="367"/>
                  </a:lnTo>
                  <a:lnTo>
                    <a:pt x="234" y="310"/>
                  </a:lnTo>
                  <a:lnTo>
                    <a:pt x="291" y="257"/>
                  </a:lnTo>
                  <a:lnTo>
                    <a:pt x="351" y="208"/>
                  </a:lnTo>
                  <a:lnTo>
                    <a:pt x="415" y="165"/>
                  </a:lnTo>
                  <a:lnTo>
                    <a:pt x="480" y="126"/>
                  </a:lnTo>
                  <a:lnTo>
                    <a:pt x="549" y="92"/>
                  </a:lnTo>
                  <a:lnTo>
                    <a:pt x="621" y="63"/>
                  </a:lnTo>
                  <a:lnTo>
                    <a:pt x="694" y="40"/>
                  </a:lnTo>
                  <a:lnTo>
                    <a:pt x="768" y="22"/>
                  </a:lnTo>
                  <a:lnTo>
                    <a:pt x="844" y="9"/>
                  </a:lnTo>
                  <a:lnTo>
                    <a:pt x="920" y="1"/>
                  </a:lnTo>
                  <a:lnTo>
                    <a:pt x="9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25" name="出自【趣你的PPT】(微信:qunideppt)：最优质的PPT资源库"/>
          <p:cNvSpPr/>
          <p:nvPr/>
        </p:nvSpPr>
        <p:spPr bwMode="auto">
          <a:xfrm rot="10800000">
            <a:off x="6413422" y="2798451"/>
            <a:ext cx="2271712" cy="1782763"/>
          </a:xfrm>
          <a:prstGeom prst="triangl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20169" y="3039158"/>
            <a:ext cx="658217" cy="652102"/>
          </a:xfrm>
          <a:custGeom>
            <a:avLst/>
            <a:gdLst>
              <a:gd name="T0" fmla="*/ 473647 w 3312"/>
              <a:gd name="T1" fmla="*/ 576180 h 3277"/>
              <a:gd name="T2" fmla="*/ 491543 w 3312"/>
              <a:gd name="T3" fmla="*/ 597277 h 3277"/>
              <a:gd name="T4" fmla="*/ 491941 w 3312"/>
              <a:gd name="T5" fmla="*/ 624344 h 3277"/>
              <a:gd name="T6" fmla="*/ 477226 w 3312"/>
              <a:gd name="T7" fmla="*/ 644247 h 3277"/>
              <a:gd name="T8" fmla="*/ 452768 w 3312"/>
              <a:gd name="T9" fmla="*/ 652208 h 3277"/>
              <a:gd name="T10" fmla="*/ 428509 w 3312"/>
              <a:gd name="T11" fmla="*/ 644247 h 3277"/>
              <a:gd name="T12" fmla="*/ 413795 w 3312"/>
              <a:gd name="T13" fmla="*/ 624344 h 3277"/>
              <a:gd name="T14" fmla="*/ 413795 w 3312"/>
              <a:gd name="T15" fmla="*/ 598471 h 3277"/>
              <a:gd name="T16" fmla="*/ 428509 w 3312"/>
              <a:gd name="T17" fmla="*/ 578369 h 3277"/>
              <a:gd name="T18" fmla="*/ 452768 w 3312"/>
              <a:gd name="T19" fmla="*/ 570607 h 3277"/>
              <a:gd name="T20" fmla="*/ 204213 w 3312"/>
              <a:gd name="T21" fmla="*/ 575185 h 3277"/>
              <a:gd name="T22" fmla="*/ 221711 w 3312"/>
              <a:gd name="T23" fmla="*/ 592699 h 3277"/>
              <a:gd name="T24" fmla="*/ 225887 w 3312"/>
              <a:gd name="T25" fmla="*/ 617976 h 3277"/>
              <a:gd name="T26" fmla="*/ 214354 w 3312"/>
              <a:gd name="T27" fmla="*/ 640465 h 3277"/>
              <a:gd name="T28" fmla="*/ 191686 w 3312"/>
              <a:gd name="T29" fmla="*/ 651611 h 3277"/>
              <a:gd name="T30" fmla="*/ 166433 w 3312"/>
              <a:gd name="T31" fmla="*/ 647630 h 3277"/>
              <a:gd name="T32" fmla="*/ 148735 w 3312"/>
              <a:gd name="T33" fmla="*/ 630116 h 3277"/>
              <a:gd name="T34" fmla="*/ 144560 w 3312"/>
              <a:gd name="T35" fmla="*/ 605039 h 3277"/>
              <a:gd name="T36" fmla="*/ 156093 w 3312"/>
              <a:gd name="T37" fmla="*/ 582549 h 3277"/>
              <a:gd name="T38" fmla="*/ 178562 w 3312"/>
              <a:gd name="T39" fmla="*/ 571204 h 3277"/>
              <a:gd name="T40" fmla="*/ 98229 w 3312"/>
              <a:gd name="T41" fmla="*/ 407605 h 3277"/>
              <a:gd name="T42" fmla="*/ 150724 w 3312"/>
              <a:gd name="T43" fmla="*/ 188478 h 3277"/>
              <a:gd name="T44" fmla="*/ 320139 w 3312"/>
              <a:gd name="T45" fmla="*/ 168575 h 3277"/>
              <a:gd name="T46" fmla="*/ 320139 w 3312"/>
              <a:gd name="T47" fmla="*/ 168575 h 3277"/>
              <a:gd name="T48" fmla="*/ 393513 w 3312"/>
              <a:gd name="T49" fmla="*/ 407605 h 3277"/>
              <a:gd name="T50" fmla="*/ 434872 w 3312"/>
              <a:gd name="T51" fmla="*/ 407605 h 3277"/>
              <a:gd name="T52" fmla="*/ 637892 w 3312"/>
              <a:gd name="T53" fmla="*/ 0 h 3277"/>
              <a:gd name="T54" fmla="*/ 653800 w 3312"/>
              <a:gd name="T55" fmla="*/ 7364 h 3277"/>
              <a:gd name="T56" fmla="*/ 658174 w 3312"/>
              <a:gd name="T57" fmla="*/ 24679 h 3277"/>
              <a:gd name="T58" fmla="*/ 647437 w 3312"/>
              <a:gd name="T59" fmla="*/ 38611 h 3277"/>
              <a:gd name="T60" fmla="*/ 514609 w 3312"/>
              <a:gd name="T61" fmla="*/ 430891 h 3277"/>
              <a:gd name="T62" fmla="*/ 513018 w 3312"/>
              <a:gd name="T63" fmla="*/ 434474 h 3277"/>
              <a:gd name="T64" fmla="*/ 510433 w 3312"/>
              <a:gd name="T65" fmla="*/ 440046 h 3277"/>
              <a:gd name="T66" fmla="*/ 507848 w 3312"/>
              <a:gd name="T67" fmla="*/ 443032 h 3277"/>
              <a:gd name="T68" fmla="*/ 502877 w 3312"/>
              <a:gd name="T69" fmla="*/ 446017 h 3277"/>
              <a:gd name="T70" fmla="*/ 493929 w 3312"/>
              <a:gd name="T71" fmla="*/ 448405 h 3277"/>
              <a:gd name="T72" fmla="*/ 539862 w 3312"/>
              <a:gd name="T73" fmla="*/ 489604 h 3277"/>
              <a:gd name="T74" fmla="*/ 553582 w 3312"/>
              <a:gd name="T75" fmla="*/ 500550 h 3277"/>
              <a:gd name="T76" fmla="*/ 553582 w 3312"/>
              <a:gd name="T77" fmla="*/ 518463 h 3277"/>
              <a:gd name="T78" fmla="*/ 539862 w 3312"/>
              <a:gd name="T79" fmla="*/ 529409 h 3277"/>
              <a:gd name="T80" fmla="*/ 95445 w 3312"/>
              <a:gd name="T81" fmla="*/ 528613 h 3277"/>
              <a:gd name="T82" fmla="*/ 91269 w 3312"/>
              <a:gd name="T83" fmla="*/ 526225 h 3277"/>
              <a:gd name="T84" fmla="*/ 87293 w 3312"/>
              <a:gd name="T85" fmla="*/ 522642 h 3277"/>
              <a:gd name="T86" fmla="*/ 84111 w 3312"/>
              <a:gd name="T87" fmla="*/ 517069 h 3277"/>
              <a:gd name="T88" fmla="*/ 83117 w 3312"/>
              <a:gd name="T89" fmla="*/ 514482 h 3277"/>
              <a:gd name="T90" fmla="*/ 398 w 3312"/>
              <a:gd name="T91" fmla="*/ 180118 h 3277"/>
              <a:gd name="T92" fmla="*/ 1790 w 3312"/>
              <a:gd name="T93" fmla="*/ 175143 h 3277"/>
              <a:gd name="T94" fmla="*/ 3977 w 3312"/>
              <a:gd name="T95" fmla="*/ 171361 h 3277"/>
              <a:gd name="T96" fmla="*/ 7158 w 3312"/>
              <a:gd name="T97" fmla="*/ 168177 h 3277"/>
              <a:gd name="T98" fmla="*/ 12328 w 3312"/>
              <a:gd name="T99" fmla="*/ 165192 h 3277"/>
              <a:gd name="T100" fmla="*/ 15510 w 3312"/>
              <a:gd name="T101" fmla="*/ 163599 h 3277"/>
              <a:gd name="T102" fmla="*/ 18095 w 3312"/>
              <a:gd name="T103" fmla="*/ 163201 h 3277"/>
              <a:gd name="T104" fmla="*/ 539067 w 3312"/>
              <a:gd name="T105" fmla="*/ 28859 h 3277"/>
              <a:gd name="T106" fmla="*/ 632921 w 3312"/>
              <a:gd name="T107" fmla="*/ 597 h 3277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3312" h="3277">
                <a:moveTo>
                  <a:pt x="2277" y="2867"/>
                </a:moveTo>
                <a:lnTo>
                  <a:pt x="2314" y="2871"/>
                </a:lnTo>
                <a:lnTo>
                  <a:pt x="2350" y="2880"/>
                </a:lnTo>
                <a:lnTo>
                  <a:pt x="2382" y="2895"/>
                </a:lnTo>
                <a:lnTo>
                  <a:pt x="2410" y="2916"/>
                </a:lnTo>
                <a:lnTo>
                  <a:pt x="2436" y="2940"/>
                </a:lnTo>
                <a:lnTo>
                  <a:pt x="2456" y="2968"/>
                </a:lnTo>
                <a:lnTo>
                  <a:pt x="2472" y="3001"/>
                </a:lnTo>
                <a:lnTo>
                  <a:pt x="2481" y="3035"/>
                </a:lnTo>
                <a:lnTo>
                  <a:pt x="2484" y="3072"/>
                </a:lnTo>
                <a:lnTo>
                  <a:pt x="2482" y="3105"/>
                </a:lnTo>
                <a:lnTo>
                  <a:pt x="2474" y="3137"/>
                </a:lnTo>
                <a:lnTo>
                  <a:pt x="2461" y="3166"/>
                </a:lnTo>
                <a:lnTo>
                  <a:pt x="2444" y="3193"/>
                </a:lnTo>
                <a:lnTo>
                  <a:pt x="2424" y="3218"/>
                </a:lnTo>
                <a:lnTo>
                  <a:pt x="2400" y="3237"/>
                </a:lnTo>
                <a:lnTo>
                  <a:pt x="2372" y="3254"/>
                </a:lnTo>
                <a:lnTo>
                  <a:pt x="2343" y="3267"/>
                </a:lnTo>
                <a:lnTo>
                  <a:pt x="2311" y="3274"/>
                </a:lnTo>
                <a:lnTo>
                  <a:pt x="2277" y="3277"/>
                </a:lnTo>
                <a:lnTo>
                  <a:pt x="2243" y="3274"/>
                </a:lnTo>
                <a:lnTo>
                  <a:pt x="2211" y="3267"/>
                </a:lnTo>
                <a:lnTo>
                  <a:pt x="2182" y="3254"/>
                </a:lnTo>
                <a:lnTo>
                  <a:pt x="2155" y="3237"/>
                </a:lnTo>
                <a:lnTo>
                  <a:pt x="2131" y="3218"/>
                </a:lnTo>
                <a:lnTo>
                  <a:pt x="2110" y="3193"/>
                </a:lnTo>
                <a:lnTo>
                  <a:pt x="2093" y="3166"/>
                </a:lnTo>
                <a:lnTo>
                  <a:pt x="2081" y="3137"/>
                </a:lnTo>
                <a:lnTo>
                  <a:pt x="2073" y="3105"/>
                </a:lnTo>
                <a:lnTo>
                  <a:pt x="2071" y="3072"/>
                </a:lnTo>
                <a:lnTo>
                  <a:pt x="2073" y="3040"/>
                </a:lnTo>
                <a:lnTo>
                  <a:pt x="2081" y="3007"/>
                </a:lnTo>
                <a:lnTo>
                  <a:pt x="2093" y="2978"/>
                </a:lnTo>
                <a:lnTo>
                  <a:pt x="2110" y="2952"/>
                </a:lnTo>
                <a:lnTo>
                  <a:pt x="2131" y="2927"/>
                </a:lnTo>
                <a:lnTo>
                  <a:pt x="2155" y="2906"/>
                </a:lnTo>
                <a:lnTo>
                  <a:pt x="2182" y="2890"/>
                </a:lnTo>
                <a:lnTo>
                  <a:pt x="2211" y="2877"/>
                </a:lnTo>
                <a:lnTo>
                  <a:pt x="2243" y="2870"/>
                </a:lnTo>
                <a:lnTo>
                  <a:pt x="2277" y="2867"/>
                </a:lnTo>
                <a:close/>
                <a:moveTo>
                  <a:pt x="931" y="2867"/>
                </a:moveTo>
                <a:lnTo>
                  <a:pt x="964" y="2870"/>
                </a:lnTo>
                <a:lnTo>
                  <a:pt x="996" y="2877"/>
                </a:lnTo>
                <a:lnTo>
                  <a:pt x="1027" y="2890"/>
                </a:lnTo>
                <a:lnTo>
                  <a:pt x="1053" y="2906"/>
                </a:lnTo>
                <a:lnTo>
                  <a:pt x="1078" y="2927"/>
                </a:lnTo>
                <a:lnTo>
                  <a:pt x="1099" y="2952"/>
                </a:lnTo>
                <a:lnTo>
                  <a:pt x="1115" y="2978"/>
                </a:lnTo>
                <a:lnTo>
                  <a:pt x="1127" y="3007"/>
                </a:lnTo>
                <a:lnTo>
                  <a:pt x="1136" y="3040"/>
                </a:lnTo>
                <a:lnTo>
                  <a:pt x="1138" y="3072"/>
                </a:lnTo>
                <a:lnTo>
                  <a:pt x="1136" y="3105"/>
                </a:lnTo>
                <a:lnTo>
                  <a:pt x="1127" y="3137"/>
                </a:lnTo>
                <a:lnTo>
                  <a:pt x="1115" y="3166"/>
                </a:lnTo>
                <a:lnTo>
                  <a:pt x="1099" y="3193"/>
                </a:lnTo>
                <a:lnTo>
                  <a:pt x="1078" y="3218"/>
                </a:lnTo>
                <a:lnTo>
                  <a:pt x="1053" y="3237"/>
                </a:lnTo>
                <a:lnTo>
                  <a:pt x="1027" y="3254"/>
                </a:lnTo>
                <a:lnTo>
                  <a:pt x="996" y="3267"/>
                </a:lnTo>
                <a:lnTo>
                  <a:pt x="964" y="3274"/>
                </a:lnTo>
                <a:lnTo>
                  <a:pt x="931" y="3277"/>
                </a:lnTo>
                <a:lnTo>
                  <a:pt x="898" y="3274"/>
                </a:lnTo>
                <a:lnTo>
                  <a:pt x="866" y="3267"/>
                </a:lnTo>
                <a:lnTo>
                  <a:pt x="837" y="3254"/>
                </a:lnTo>
                <a:lnTo>
                  <a:pt x="809" y="3237"/>
                </a:lnTo>
                <a:lnTo>
                  <a:pt x="785" y="3218"/>
                </a:lnTo>
                <a:lnTo>
                  <a:pt x="765" y="3193"/>
                </a:lnTo>
                <a:lnTo>
                  <a:pt x="748" y="3166"/>
                </a:lnTo>
                <a:lnTo>
                  <a:pt x="735" y="3137"/>
                </a:lnTo>
                <a:lnTo>
                  <a:pt x="727" y="3105"/>
                </a:lnTo>
                <a:lnTo>
                  <a:pt x="724" y="3072"/>
                </a:lnTo>
                <a:lnTo>
                  <a:pt x="727" y="3040"/>
                </a:lnTo>
                <a:lnTo>
                  <a:pt x="735" y="3007"/>
                </a:lnTo>
                <a:lnTo>
                  <a:pt x="748" y="2978"/>
                </a:lnTo>
                <a:lnTo>
                  <a:pt x="765" y="2952"/>
                </a:lnTo>
                <a:lnTo>
                  <a:pt x="785" y="2927"/>
                </a:lnTo>
                <a:lnTo>
                  <a:pt x="809" y="2906"/>
                </a:lnTo>
                <a:lnTo>
                  <a:pt x="837" y="2890"/>
                </a:lnTo>
                <a:lnTo>
                  <a:pt x="866" y="2877"/>
                </a:lnTo>
                <a:lnTo>
                  <a:pt x="898" y="2870"/>
                </a:lnTo>
                <a:lnTo>
                  <a:pt x="931" y="2867"/>
                </a:lnTo>
                <a:close/>
                <a:moveTo>
                  <a:pt x="553" y="972"/>
                </a:moveTo>
                <a:lnTo>
                  <a:pt x="232" y="1010"/>
                </a:lnTo>
                <a:lnTo>
                  <a:pt x="494" y="2048"/>
                </a:lnTo>
                <a:lnTo>
                  <a:pt x="709" y="2048"/>
                </a:lnTo>
                <a:lnTo>
                  <a:pt x="553" y="972"/>
                </a:lnTo>
                <a:close/>
                <a:moveTo>
                  <a:pt x="1081" y="909"/>
                </a:moveTo>
                <a:lnTo>
                  <a:pt x="758" y="947"/>
                </a:lnTo>
                <a:lnTo>
                  <a:pt x="918" y="2048"/>
                </a:lnTo>
                <a:lnTo>
                  <a:pt x="1134" y="2048"/>
                </a:lnTo>
                <a:lnTo>
                  <a:pt x="1081" y="909"/>
                </a:lnTo>
                <a:close/>
                <a:moveTo>
                  <a:pt x="1610" y="847"/>
                </a:moveTo>
                <a:lnTo>
                  <a:pt x="1287" y="884"/>
                </a:lnTo>
                <a:lnTo>
                  <a:pt x="1341" y="2048"/>
                </a:lnTo>
                <a:lnTo>
                  <a:pt x="1557" y="2048"/>
                </a:lnTo>
                <a:lnTo>
                  <a:pt x="1610" y="847"/>
                </a:lnTo>
                <a:close/>
                <a:moveTo>
                  <a:pt x="2138" y="784"/>
                </a:moveTo>
                <a:lnTo>
                  <a:pt x="1818" y="821"/>
                </a:lnTo>
                <a:lnTo>
                  <a:pt x="1764" y="2048"/>
                </a:lnTo>
                <a:lnTo>
                  <a:pt x="1979" y="2048"/>
                </a:lnTo>
                <a:lnTo>
                  <a:pt x="2138" y="784"/>
                </a:lnTo>
                <a:close/>
                <a:moveTo>
                  <a:pt x="2571" y="732"/>
                </a:moveTo>
                <a:lnTo>
                  <a:pt x="2351" y="759"/>
                </a:lnTo>
                <a:lnTo>
                  <a:pt x="2187" y="2048"/>
                </a:lnTo>
                <a:lnTo>
                  <a:pt x="2393" y="2048"/>
                </a:lnTo>
                <a:lnTo>
                  <a:pt x="2571" y="732"/>
                </a:lnTo>
                <a:close/>
                <a:moveTo>
                  <a:pt x="3208" y="0"/>
                </a:moveTo>
                <a:lnTo>
                  <a:pt x="3208" y="0"/>
                </a:lnTo>
                <a:lnTo>
                  <a:pt x="3231" y="2"/>
                </a:lnTo>
                <a:lnTo>
                  <a:pt x="3252" y="10"/>
                </a:lnTo>
                <a:lnTo>
                  <a:pt x="3271" y="21"/>
                </a:lnTo>
                <a:lnTo>
                  <a:pt x="3288" y="37"/>
                </a:lnTo>
                <a:lnTo>
                  <a:pt x="3301" y="56"/>
                </a:lnTo>
                <a:lnTo>
                  <a:pt x="3309" y="78"/>
                </a:lnTo>
                <a:lnTo>
                  <a:pt x="3312" y="101"/>
                </a:lnTo>
                <a:lnTo>
                  <a:pt x="3310" y="124"/>
                </a:lnTo>
                <a:lnTo>
                  <a:pt x="3303" y="145"/>
                </a:lnTo>
                <a:lnTo>
                  <a:pt x="3291" y="165"/>
                </a:lnTo>
                <a:lnTo>
                  <a:pt x="3275" y="180"/>
                </a:lnTo>
                <a:lnTo>
                  <a:pt x="3256" y="194"/>
                </a:lnTo>
                <a:lnTo>
                  <a:pt x="3234" y="202"/>
                </a:lnTo>
                <a:lnTo>
                  <a:pt x="2886" y="288"/>
                </a:lnTo>
                <a:lnTo>
                  <a:pt x="2588" y="2164"/>
                </a:lnTo>
                <a:lnTo>
                  <a:pt x="2588" y="2165"/>
                </a:lnTo>
                <a:lnTo>
                  <a:pt x="2587" y="2167"/>
                </a:lnTo>
                <a:lnTo>
                  <a:pt x="2585" y="2172"/>
                </a:lnTo>
                <a:lnTo>
                  <a:pt x="2583" y="2178"/>
                </a:lnTo>
                <a:lnTo>
                  <a:pt x="2580" y="2183"/>
                </a:lnTo>
                <a:lnTo>
                  <a:pt x="2578" y="2192"/>
                </a:lnTo>
                <a:lnTo>
                  <a:pt x="2575" y="2201"/>
                </a:lnTo>
                <a:lnTo>
                  <a:pt x="2571" y="2206"/>
                </a:lnTo>
                <a:lnTo>
                  <a:pt x="2567" y="2211"/>
                </a:lnTo>
                <a:lnTo>
                  <a:pt x="2563" y="2216"/>
                </a:lnTo>
                <a:lnTo>
                  <a:pt x="2559" y="2219"/>
                </a:lnTo>
                <a:lnTo>
                  <a:pt x="2557" y="2223"/>
                </a:lnTo>
                <a:lnTo>
                  <a:pt x="2554" y="2226"/>
                </a:lnTo>
                <a:lnTo>
                  <a:pt x="2552" y="2229"/>
                </a:lnTo>
                <a:lnTo>
                  <a:pt x="2542" y="2234"/>
                </a:lnTo>
                <a:lnTo>
                  <a:pt x="2533" y="2239"/>
                </a:lnTo>
                <a:lnTo>
                  <a:pt x="2529" y="2241"/>
                </a:lnTo>
                <a:lnTo>
                  <a:pt x="2524" y="2245"/>
                </a:lnTo>
                <a:lnTo>
                  <a:pt x="2520" y="2247"/>
                </a:lnTo>
                <a:lnTo>
                  <a:pt x="2503" y="2251"/>
                </a:lnTo>
                <a:lnTo>
                  <a:pt x="2484" y="2253"/>
                </a:lnTo>
                <a:lnTo>
                  <a:pt x="547" y="2253"/>
                </a:lnTo>
                <a:lnTo>
                  <a:pt x="597" y="2457"/>
                </a:lnTo>
                <a:lnTo>
                  <a:pt x="2692" y="2457"/>
                </a:lnTo>
                <a:lnTo>
                  <a:pt x="2715" y="2460"/>
                </a:lnTo>
                <a:lnTo>
                  <a:pt x="2737" y="2468"/>
                </a:lnTo>
                <a:lnTo>
                  <a:pt x="2756" y="2480"/>
                </a:lnTo>
                <a:lnTo>
                  <a:pt x="2772" y="2496"/>
                </a:lnTo>
                <a:lnTo>
                  <a:pt x="2784" y="2515"/>
                </a:lnTo>
                <a:lnTo>
                  <a:pt x="2792" y="2537"/>
                </a:lnTo>
                <a:lnTo>
                  <a:pt x="2794" y="2560"/>
                </a:lnTo>
                <a:lnTo>
                  <a:pt x="2792" y="2584"/>
                </a:lnTo>
                <a:lnTo>
                  <a:pt x="2784" y="2605"/>
                </a:lnTo>
                <a:lnTo>
                  <a:pt x="2772" y="2624"/>
                </a:lnTo>
                <a:lnTo>
                  <a:pt x="2756" y="2640"/>
                </a:lnTo>
                <a:lnTo>
                  <a:pt x="2737" y="2652"/>
                </a:lnTo>
                <a:lnTo>
                  <a:pt x="2715" y="2660"/>
                </a:lnTo>
                <a:lnTo>
                  <a:pt x="2692" y="2662"/>
                </a:lnTo>
                <a:lnTo>
                  <a:pt x="517" y="2662"/>
                </a:lnTo>
                <a:lnTo>
                  <a:pt x="498" y="2660"/>
                </a:lnTo>
                <a:lnTo>
                  <a:pt x="480" y="2656"/>
                </a:lnTo>
                <a:lnTo>
                  <a:pt x="477" y="2654"/>
                </a:lnTo>
                <a:lnTo>
                  <a:pt x="473" y="2652"/>
                </a:lnTo>
                <a:lnTo>
                  <a:pt x="470" y="2650"/>
                </a:lnTo>
                <a:lnTo>
                  <a:pt x="459" y="2644"/>
                </a:lnTo>
                <a:lnTo>
                  <a:pt x="449" y="2636"/>
                </a:lnTo>
                <a:lnTo>
                  <a:pt x="446" y="2633"/>
                </a:lnTo>
                <a:lnTo>
                  <a:pt x="442" y="2629"/>
                </a:lnTo>
                <a:lnTo>
                  <a:pt x="439" y="2626"/>
                </a:lnTo>
                <a:lnTo>
                  <a:pt x="433" y="2617"/>
                </a:lnTo>
                <a:lnTo>
                  <a:pt x="427" y="2607"/>
                </a:lnTo>
                <a:lnTo>
                  <a:pt x="425" y="2603"/>
                </a:lnTo>
                <a:lnTo>
                  <a:pt x="423" y="2598"/>
                </a:lnTo>
                <a:lnTo>
                  <a:pt x="421" y="2593"/>
                </a:lnTo>
                <a:lnTo>
                  <a:pt x="420" y="2590"/>
                </a:lnTo>
                <a:lnTo>
                  <a:pt x="418" y="2588"/>
                </a:lnTo>
                <a:lnTo>
                  <a:pt x="418" y="2585"/>
                </a:lnTo>
                <a:lnTo>
                  <a:pt x="314" y="2176"/>
                </a:lnTo>
                <a:lnTo>
                  <a:pt x="3" y="947"/>
                </a:lnTo>
                <a:lnTo>
                  <a:pt x="0" y="926"/>
                </a:lnTo>
                <a:lnTo>
                  <a:pt x="2" y="905"/>
                </a:lnTo>
                <a:lnTo>
                  <a:pt x="2" y="901"/>
                </a:lnTo>
                <a:lnTo>
                  <a:pt x="4" y="898"/>
                </a:lnTo>
                <a:lnTo>
                  <a:pt x="5" y="895"/>
                </a:lnTo>
                <a:lnTo>
                  <a:pt x="9" y="880"/>
                </a:lnTo>
                <a:lnTo>
                  <a:pt x="17" y="866"/>
                </a:lnTo>
                <a:lnTo>
                  <a:pt x="17" y="865"/>
                </a:lnTo>
                <a:lnTo>
                  <a:pt x="18" y="863"/>
                </a:lnTo>
                <a:lnTo>
                  <a:pt x="20" y="861"/>
                </a:lnTo>
                <a:lnTo>
                  <a:pt x="22" y="859"/>
                </a:lnTo>
                <a:lnTo>
                  <a:pt x="25" y="857"/>
                </a:lnTo>
                <a:lnTo>
                  <a:pt x="27" y="855"/>
                </a:lnTo>
                <a:lnTo>
                  <a:pt x="36" y="845"/>
                </a:lnTo>
                <a:lnTo>
                  <a:pt x="46" y="838"/>
                </a:lnTo>
                <a:lnTo>
                  <a:pt x="52" y="835"/>
                </a:lnTo>
                <a:lnTo>
                  <a:pt x="57" y="832"/>
                </a:lnTo>
                <a:lnTo>
                  <a:pt x="62" y="830"/>
                </a:lnTo>
                <a:lnTo>
                  <a:pt x="67" y="828"/>
                </a:lnTo>
                <a:lnTo>
                  <a:pt x="70" y="826"/>
                </a:lnTo>
                <a:lnTo>
                  <a:pt x="74" y="825"/>
                </a:lnTo>
                <a:lnTo>
                  <a:pt x="78" y="822"/>
                </a:lnTo>
                <a:lnTo>
                  <a:pt x="81" y="822"/>
                </a:lnTo>
                <a:lnTo>
                  <a:pt x="86" y="822"/>
                </a:lnTo>
                <a:lnTo>
                  <a:pt x="88" y="821"/>
                </a:lnTo>
                <a:lnTo>
                  <a:pt x="91" y="820"/>
                </a:lnTo>
                <a:lnTo>
                  <a:pt x="2640" y="518"/>
                </a:lnTo>
                <a:lnTo>
                  <a:pt x="2693" y="189"/>
                </a:lnTo>
                <a:lnTo>
                  <a:pt x="2699" y="166"/>
                </a:lnTo>
                <a:lnTo>
                  <a:pt x="2711" y="145"/>
                </a:lnTo>
                <a:lnTo>
                  <a:pt x="2726" y="128"/>
                </a:lnTo>
                <a:lnTo>
                  <a:pt x="2747" y="114"/>
                </a:lnTo>
                <a:lnTo>
                  <a:pt x="2770" y="106"/>
                </a:lnTo>
                <a:lnTo>
                  <a:pt x="3183" y="3"/>
                </a:lnTo>
                <a:lnTo>
                  <a:pt x="32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宋体" panose="02010600030101010101" pitchFamily="2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 bwMode="auto">
          <a:xfrm rot="10800000">
            <a:off x="3427334" y="2798451"/>
            <a:ext cx="2271713" cy="1782763"/>
          </a:xfrm>
          <a:prstGeom prst="triangl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229090" y="3032811"/>
            <a:ext cx="668198" cy="664796"/>
          </a:xfrm>
          <a:custGeom>
            <a:avLst/>
            <a:gdLst>
              <a:gd name="T0" fmla="*/ 479543 w 3293"/>
              <a:gd name="T1" fmla="*/ 548713 h 3279"/>
              <a:gd name="T2" fmla="*/ 477512 w 3293"/>
              <a:gd name="T3" fmla="*/ 587646 h 3279"/>
              <a:gd name="T4" fmla="*/ 558113 w 3293"/>
              <a:gd name="T5" fmla="*/ 521338 h 3279"/>
              <a:gd name="T6" fmla="*/ 354886 w 3293"/>
              <a:gd name="T7" fmla="*/ 463141 h 3279"/>
              <a:gd name="T8" fmla="*/ 397318 w 3293"/>
              <a:gd name="T9" fmla="*/ 595960 h 3279"/>
              <a:gd name="T10" fmla="*/ 443810 w 3293"/>
              <a:gd name="T11" fmla="*/ 528233 h 3279"/>
              <a:gd name="T12" fmla="*/ 201400 w 3293"/>
              <a:gd name="T13" fmla="*/ 463141 h 3279"/>
              <a:gd name="T14" fmla="*/ 238959 w 3293"/>
              <a:gd name="T15" fmla="*/ 556013 h 3279"/>
              <a:gd name="T16" fmla="*/ 293573 w 3293"/>
              <a:gd name="T17" fmla="*/ 612790 h 3279"/>
              <a:gd name="T18" fmla="*/ 80194 w 3293"/>
              <a:gd name="T19" fmla="*/ 478552 h 3279"/>
              <a:gd name="T20" fmla="*/ 147598 w 3293"/>
              <a:gd name="T21" fmla="*/ 558041 h 3279"/>
              <a:gd name="T22" fmla="*/ 213581 w 3293"/>
              <a:gd name="T23" fmla="*/ 590688 h 3279"/>
              <a:gd name="T24" fmla="*/ 169322 w 3293"/>
              <a:gd name="T25" fmla="*/ 499641 h 3279"/>
              <a:gd name="T26" fmla="*/ 522381 w 3293"/>
              <a:gd name="T27" fmla="*/ 286726 h 3279"/>
              <a:gd name="T28" fmla="*/ 517102 w 3293"/>
              <a:gd name="T29" fmla="*/ 422992 h 3279"/>
              <a:gd name="T30" fmla="*/ 627953 w 3293"/>
              <a:gd name="T31" fmla="*/ 332148 h 3279"/>
              <a:gd name="T32" fmla="*/ 517102 w 3293"/>
              <a:gd name="T33" fmla="*/ 240493 h 3279"/>
              <a:gd name="T34" fmla="*/ 482385 w 3293"/>
              <a:gd name="T35" fmla="*/ 367025 h 3279"/>
              <a:gd name="T36" fmla="*/ 475279 w 3293"/>
              <a:gd name="T37" fmla="*/ 240493 h 3279"/>
              <a:gd name="T38" fmla="*/ 184752 w 3293"/>
              <a:gd name="T39" fmla="*/ 332148 h 3279"/>
              <a:gd name="T40" fmla="*/ 313469 w 3293"/>
              <a:gd name="T41" fmla="*/ 422992 h 3279"/>
              <a:gd name="T42" fmla="*/ 43041 w 3293"/>
              <a:gd name="T43" fmla="*/ 294634 h 3279"/>
              <a:gd name="T44" fmla="*/ 49538 w 3293"/>
              <a:gd name="T45" fmla="*/ 405350 h 3279"/>
              <a:gd name="T46" fmla="*/ 144350 w 3293"/>
              <a:gd name="T47" fmla="*/ 332148 h 3279"/>
              <a:gd name="T48" fmla="*/ 445638 w 3293"/>
              <a:gd name="T49" fmla="*/ 62050 h 3279"/>
              <a:gd name="T50" fmla="*/ 497409 w 3293"/>
              <a:gd name="T51" fmla="*/ 160396 h 3279"/>
              <a:gd name="T52" fmla="*/ 568467 w 3293"/>
              <a:gd name="T53" fmla="*/ 156341 h 3279"/>
              <a:gd name="T54" fmla="*/ 491927 w 3293"/>
              <a:gd name="T55" fmla="*/ 85977 h 3279"/>
              <a:gd name="T56" fmla="*/ 191452 w 3293"/>
              <a:gd name="T57" fmla="*/ 77258 h 3279"/>
              <a:gd name="T58" fmla="*/ 111054 w 3293"/>
              <a:gd name="T59" fmla="*/ 142755 h 3279"/>
              <a:gd name="T60" fmla="*/ 164855 w 3293"/>
              <a:gd name="T61" fmla="*/ 180065 h 3279"/>
              <a:gd name="T62" fmla="*/ 212363 w 3293"/>
              <a:gd name="T63" fmla="*/ 76041 h 3279"/>
              <a:gd name="T64" fmla="*/ 456398 w 3293"/>
              <a:gd name="T65" fmla="*/ 166682 h 3279"/>
              <a:gd name="T66" fmla="*/ 411530 w 3293"/>
              <a:gd name="T67" fmla="*/ 84558 h 3279"/>
              <a:gd name="T68" fmla="*/ 354886 w 3293"/>
              <a:gd name="T69" fmla="*/ 43597 h 3279"/>
              <a:gd name="T70" fmla="*/ 265758 w 3293"/>
              <a:gd name="T71" fmla="*/ 74622 h 3279"/>
              <a:gd name="T72" fmla="*/ 218048 w 3293"/>
              <a:gd name="T73" fmla="*/ 150866 h 3279"/>
              <a:gd name="T74" fmla="*/ 333974 w 3293"/>
              <a:gd name="T75" fmla="*/ 0 h 3279"/>
              <a:gd name="T76" fmla="*/ 446044 w 3293"/>
              <a:gd name="T77" fmla="*/ 19669 h 3279"/>
              <a:gd name="T78" fmla="*/ 543901 w 3293"/>
              <a:gd name="T79" fmla="*/ 73405 h 3279"/>
              <a:gd name="T80" fmla="*/ 615772 w 3293"/>
              <a:gd name="T81" fmla="*/ 153502 h 3279"/>
              <a:gd name="T82" fmla="*/ 659828 w 3293"/>
              <a:gd name="T83" fmla="*/ 256918 h 3279"/>
              <a:gd name="T84" fmla="*/ 666122 w 3293"/>
              <a:gd name="T85" fmla="*/ 370270 h 3279"/>
              <a:gd name="T86" fmla="*/ 634044 w 3293"/>
              <a:gd name="T87" fmla="*/ 478755 h 3279"/>
              <a:gd name="T88" fmla="*/ 570700 w 3293"/>
              <a:gd name="T89" fmla="*/ 567369 h 3279"/>
              <a:gd name="T90" fmla="*/ 481167 w 3293"/>
              <a:gd name="T91" fmla="*/ 630432 h 3279"/>
              <a:gd name="T92" fmla="*/ 372346 w 3293"/>
              <a:gd name="T93" fmla="*/ 662673 h 3279"/>
              <a:gd name="T94" fmla="*/ 258450 w 3293"/>
              <a:gd name="T95" fmla="*/ 656387 h 3279"/>
              <a:gd name="T96" fmla="*/ 154501 w 3293"/>
              <a:gd name="T97" fmla="*/ 612588 h 3279"/>
              <a:gd name="T98" fmla="*/ 73698 w 3293"/>
              <a:gd name="T99" fmla="*/ 540805 h 3279"/>
              <a:gd name="T100" fmla="*/ 19287 w 3293"/>
              <a:gd name="T101" fmla="*/ 443878 h 3279"/>
              <a:gd name="T102" fmla="*/ 0 w 3293"/>
              <a:gd name="T103" fmla="*/ 332148 h 3279"/>
              <a:gd name="T104" fmla="*/ 19287 w 3293"/>
              <a:gd name="T105" fmla="*/ 220824 h 3279"/>
              <a:gd name="T106" fmla="*/ 73698 w 3293"/>
              <a:gd name="T107" fmla="*/ 123896 h 3279"/>
              <a:gd name="T108" fmla="*/ 154501 w 3293"/>
              <a:gd name="T109" fmla="*/ 52519 h 3279"/>
              <a:gd name="T110" fmla="*/ 258450 w 3293"/>
              <a:gd name="T111" fmla="*/ 8922 h 3279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3293" h="3279">
                <a:moveTo>
                  <a:pt x="2507" y="2284"/>
                </a:moveTo>
                <a:lnTo>
                  <a:pt x="2484" y="2375"/>
                </a:lnTo>
                <a:lnTo>
                  <a:pt x="2458" y="2464"/>
                </a:lnTo>
                <a:lnTo>
                  <a:pt x="2428" y="2549"/>
                </a:lnTo>
                <a:lnTo>
                  <a:pt x="2396" y="2629"/>
                </a:lnTo>
                <a:lnTo>
                  <a:pt x="2362" y="2706"/>
                </a:lnTo>
                <a:lnTo>
                  <a:pt x="2324" y="2779"/>
                </a:lnTo>
                <a:lnTo>
                  <a:pt x="2283" y="2848"/>
                </a:lnTo>
                <a:lnTo>
                  <a:pt x="2241" y="2913"/>
                </a:lnTo>
                <a:lnTo>
                  <a:pt x="2195" y="2974"/>
                </a:lnTo>
                <a:lnTo>
                  <a:pt x="2274" y="2938"/>
                </a:lnTo>
                <a:lnTo>
                  <a:pt x="2352" y="2898"/>
                </a:lnTo>
                <a:lnTo>
                  <a:pt x="2426" y="2853"/>
                </a:lnTo>
                <a:lnTo>
                  <a:pt x="2497" y="2805"/>
                </a:lnTo>
                <a:lnTo>
                  <a:pt x="2565" y="2752"/>
                </a:lnTo>
                <a:lnTo>
                  <a:pt x="2631" y="2695"/>
                </a:lnTo>
                <a:lnTo>
                  <a:pt x="2692" y="2635"/>
                </a:lnTo>
                <a:lnTo>
                  <a:pt x="2749" y="2571"/>
                </a:lnTo>
                <a:lnTo>
                  <a:pt x="2803" y="2503"/>
                </a:lnTo>
                <a:lnTo>
                  <a:pt x="2853" y="2433"/>
                </a:lnTo>
                <a:lnTo>
                  <a:pt x="2897" y="2360"/>
                </a:lnTo>
                <a:lnTo>
                  <a:pt x="2938" y="2284"/>
                </a:lnTo>
                <a:lnTo>
                  <a:pt x="2507" y="2284"/>
                </a:lnTo>
                <a:close/>
                <a:moveTo>
                  <a:pt x="1748" y="2284"/>
                </a:moveTo>
                <a:lnTo>
                  <a:pt x="1748" y="3064"/>
                </a:lnTo>
                <a:lnTo>
                  <a:pt x="1791" y="3049"/>
                </a:lnTo>
                <a:lnTo>
                  <a:pt x="1834" y="3030"/>
                </a:lnTo>
                <a:lnTo>
                  <a:pt x="1877" y="3004"/>
                </a:lnTo>
                <a:lnTo>
                  <a:pt x="1918" y="2975"/>
                </a:lnTo>
                <a:lnTo>
                  <a:pt x="1957" y="2939"/>
                </a:lnTo>
                <a:lnTo>
                  <a:pt x="1996" y="2900"/>
                </a:lnTo>
                <a:lnTo>
                  <a:pt x="2035" y="2854"/>
                </a:lnTo>
                <a:lnTo>
                  <a:pt x="2072" y="2803"/>
                </a:lnTo>
                <a:lnTo>
                  <a:pt x="2112" y="2742"/>
                </a:lnTo>
                <a:lnTo>
                  <a:pt x="2151" y="2676"/>
                </a:lnTo>
                <a:lnTo>
                  <a:pt x="2186" y="2605"/>
                </a:lnTo>
                <a:lnTo>
                  <a:pt x="2219" y="2531"/>
                </a:lnTo>
                <a:lnTo>
                  <a:pt x="2249" y="2452"/>
                </a:lnTo>
                <a:lnTo>
                  <a:pt x="2276" y="2370"/>
                </a:lnTo>
                <a:lnTo>
                  <a:pt x="2301" y="2284"/>
                </a:lnTo>
                <a:lnTo>
                  <a:pt x="1748" y="2284"/>
                </a:lnTo>
                <a:close/>
                <a:moveTo>
                  <a:pt x="992" y="2284"/>
                </a:moveTo>
                <a:lnTo>
                  <a:pt x="1015" y="2370"/>
                </a:lnTo>
                <a:lnTo>
                  <a:pt x="1042" y="2452"/>
                </a:lnTo>
                <a:lnTo>
                  <a:pt x="1071" y="2531"/>
                </a:lnTo>
                <a:lnTo>
                  <a:pt x="1104" y="2606"/>
                </a:lnTo>
                <a:lnTo>
                  <a:pt x="1140" y="2676"/>
                </a:lnTo>
                <a:lnTo>
                  <a:pt x="1177" y="2742"/>
                </a:lnTo>
                <a:lnTo>
                  <a:pt x="1218" y="2803"/>
                </a:lnTo>
                <a:lnTo>
                  <a:pt x="1262" y="2860"/>
                </a:lnTo>
                <a:lnTo>
                  <a:pt x="1306" y="2911"/>
                </a:lnTo>
                <a:lnTo>
                  <a:pt x="1351" y="2955"/>
                </a:lnTo>
                <a:lnTo>
                  <a:pt x="1398" y="2991"/>
                </a:lnTo>
                <a:lnTo>
                  <a:pt x="1446" y="3022"/>
                </a:lnTo>
                <a:lnTo>
                  <a:pt x="1495" y="3046"/>
                </a:lnTo>
                <a:lnTo>
                  <a:pt x="1544" y="3064"/>
                </a:lnTo>
                <a:lnTo>
                  <a:pt x="1544" y="2284"/>
                </a:lnTo>
                <a:lnTo>
                  <a:pt x="992" y="2284"/>
                </a:lnTo>
                <a:close/>
                <a:moveTo>
                  <a:pt x="354" y="2284"/>
                </a:moveTo>
                <a:lnTo>
                  <a:pt x="395" y="2360"/>
                </a:lnTo>
                <a:lnTo>
                  <a:pt x="440" y="2433"/>
                </a:lnTo>
                <a:lnTo>
                  <a:pt x="490" y="2503"/>
                </a:lnTo>
                <a:lnTo>
                  <a:pt x="543" y="2571"/>
                </a:lnTo>
                <a:lnTo>
                  <a:pt x="601" y="2635"/>
                </a:lnTo>
                <a:lnTo>
                  <a:pt x="662" y="2695"/>
                </a:lnTo>
                <a:lnTo>
                  <a:pt x="727" y="2752"/>
                </a:lnTo>
                <a:lnTo>
                  <a:pt x="795" y="2805"/>
                </a:lnTo>
                <a:lnTo>
                  <a:pt x="867" y="2853"/>
                </a:lnTo>
                <a:lnTo>
                  <a:pt x="941" y="2898"/>
                </a:lnTo>
                <a:lnTo>
                  <a:pt x="1018" y="2938"/>
                </a:lnTo>
                <a:lnTo>
                  <a:pt x="1098" y="2974"/>
                </a:lnTo>
                <a:lnTo>
                  <a:pt x="1052" y="2913"/>
                </a:lnTo>
                <a:lnTo>
                  <a:pt x="1008" y="2848"/>
                </a:lnTo>
                <a:lnTo>
                  <a:pt x="969" y="2779"/>
                </a:lnTo>
                <a:lnTo>
                  <a:pt x="931" y="2706"/>
                </a:lnTo>
                <a:lnTo>
                  <a:pt x="896" y="2629"/>
                </a:lnTo>
                <a:lnTo>
                  <a:pt x="864" y="2549"/>
                </a:lnTo>
                <a:lnTo>
                  <a:pt x="834" y="2464"/>
                </a:lnTo>
                <a:lnTo>
                  <a:pt x="808" y="2375"/>
                </a:lnTo>
                <a:lnTo>
                  <a:pt x="784" y="2284"/>
                </a:lnTo>
                <a:lnTo>
                  <a:pt x="354" y="2284"/>
                </a:lnTo>
                <a:close/>
                <a:moveTo>
                  <a:pt x="2547" y="1186"/>
                </a:moveTo>
                <a:lnTo>
                  <a:pt x="2562" y="1300"/>
                </a:lnTo>
                <a:lnTo>
                  <a:pt x="2573" y="1414"/>
                </a:lnTo>
                <a:lnTo>
                  <a:pt x="2580" y="1526"/>
                </a:lnTo>
                <a:lnTo>
                  <a:pt x="2582" y="1638"/>
                </a:lnTo>
                <a:lnTo>
                  <a:pt x="2580" y="1748"/>
                </a:lnTo>
                <a:lnTo>
                  <a:pt x="2573" y="1860"/>
                </a:lnTo>
                <a:lnTo>
                  <a:pt x="2562" y="1973"/>
                </a:lnTo>
                <a:lnTo>
                  <a:pt x="2547" y="2086"/>
                </a:lnTo>
                <a:lnTo>
                  <a:pt x="3023" y="2086"/>
                </a:lnTo>
                <a:lnTo>
                  <a:pt x="3048" y="1999"/>
                </a:lnTo>
                <a:lnTo>
                  <a:pt x="3068" y="1910"/>
                </a:lnTo>
                <a:lnTo>
                  <a:pt x="3082" y="1820"/>
                </a:lnTo>
                <a:lnTo>
                  <a:pt x="3090" y="1729"/>
                </a:lnTo>
                <a:lnTo>
                  <a:pt x="3093" y="1638"/>
                </a:lnTo>
                <a:lnTo>
                  <a:pt x="3090" y="1545"/>
                </a:lnTo>
                <a:lnTo>
                  <a:pt x="3081" y="1453"/>
                </a:lnTo>
                <a:lnTo>
                  <a:pt x="3066" y="1363"/>
                </a:lnTo>
                <a:lnTo>
                  <a:pt x="3045" y="1274"/>
                </a:lnTo>
                <a:lnTo>
                  <a:pt x="3019" y="1186"/>
                </a:lnTo>
                <a:lnTo>
                  <a:pt x="2547" y="1186"/>
                </a:lnTo>
                <a:close/>
                <a:moveTo>
                  <a:pt x="1748" y="1186"/>
                </a:moveTo>
                <a:lnTo>
                  <a:pt x="1748" y="2086"/>
                </a:lnTo>
                <a:lnTo>
                  <a:pt x="2345" y="2086"/>
                </a:lnTo>
                <a:lnTo>
                  <a:pt x="2359" y="1992"/>
                </a:lnTo>
                <a:lnTo>
                  <a:pt x="2368" y="1900"/>
                </a:lnTo>
                <a:lnTo>
                  <a:pt x="2376" y="1810"/>
                </a:lnTo>
                <a:lnTo>
                  <a:pt x="2380" y="1723"/>
                </a:lnTo>
                <a:lnTo>
                  <a:pt x="2381" y="1638"/>
                </a:lnTo>
                <a:lnTo>
                  <a:pt x="2379" y="1525"/>
                </a:lnTo>
                <a:lnTo>
                  <a:pt x="2372" y="1413"/>
                </a:lnTo>
                <a:lnTo>
                  <a:pt x="2360" y="1299"/>
                </a:lnTo>
                <a:lnTo>
                  <a:pt x="2341" y="1186"/>
                </a:lnTo>
                <a:lnTo>
                  <a:pt x="1748" y="1186"/>
                </a:lnTo>
                <a:close/>
                <a:moveTo>
                  <a:pt x="950" y="1186"/>
                </a:moveTo>
                <a:lnTo>
                  <a:pt x="933" y="1299"/>
                </a:lnTo>
                <a:lnTo>
                  <a:pt x="921" y="1413"/>
                </a:lnTo>
                <a:lnTo>
                  <a:pt x="913" y="1525"/>
                </a:lnTo>
                <a:lnTo>
                  <a:pt x="910" y="1638"/>
                </a:lnTo>
                <a:lnTo>
                  <a:pt x="912" y="1723"/>
                </a:lnTo>
                <a:lnTo>
                  <a:pt x="917" y="1810"/>
                </a:lnTo>
                <a:lnTo>
                  <a:pt x="924" y="1900"/>
                </a:lnTo>
                <a:lnTo>
                  <a:pt x="934" y="1992"/>
                </a:lnTo>
                <a:lnTo>
                  <a:pt x="947" y="2086"/>
                </a:lnTo>
                <a:lnTo>
                  <a:pt x="1544" y="2086"/>
                </a:lnTo>
                <a:lnTo>
                  <a:pt x="1544" y="1186"/>
                </a:lnTo>
                <a:lnTo>
                  <a:pt x="950" y="1186"/>
                </a:lnTo>
                <a:close/>
                <a:moveTo>
                  <a:pt x="273" y="1186"/>
                </a:moveTo>
                <a:lnTo>
                  <a:pt x="246" y="1274"/>
                </a:lnTo>
                <a:lnTo>
                  <a:pt x="226" y="1363"/>
                </a:lnTo>
                <a:lnTo>
                  <a:pt x="212" y="1453"/>
                </a:lnTo>
                <a:lnTo>
                  <a:pt x="203" y="1545"/>
                </a:lnTo>
                <a:lnTo>
                  <a:pt x="200" y="1638"/>
                </a:lnTo>
                <a:lnTo>
                  <a:pt x="203" y="1729"/>
                </a:lnTo>
                <a:lnTo>
                  <a:pt x="211" y="1820"/>
                </a:lnTo>
                <a:lnTo>
                  <a:pt x="225" y="1910"/>
                </a:lnTo>
                <a:lnTo>
                  <a:pt x="244" y="1999"/>
                </a:lnTo>
                <a:lnTo>
                  <a:pt x="270" y="2086"/>
                </a:lnTo>
                <a:lnTo>
                  <a:pt x="744" y="2086"/>
                </a:lnTo>
                <a:lnTo>
                  <a:pt x="730" y="1973"/>
                </a:lnTo>
                <a:lnTo>
                  <a:pt x="719" y="1860"/>
                </a:lnTo>
                <a:lnTo>
                  <a:pt x="713" y="1748"/>
                </a:lnTo>
                <a:lnTo>
                  <a:pt x="711" y="1638"/>
                </a:lnTo>
                <a:lnTo>
                  <a:pt x="713" y="1526"/>
                </a:lnTo>
                <a:lnTo>
                  <a:pt x="719" y="1414"/>
                </a:lnTo>
                <a:lnTo>
                  <a:pt x="730" y="1300"/>
                </a:lnTo>
                <a:lnTo>
                  <a:pt x="744" y="1186"/>
                </a:lnTo>
                <a:lnTo>
                  <a:pt x="273" y="1186"/>
                </a:lnTo>
                <a:close/>
                <a:moveTo>
                  <a:pt x="2195" y="306"/>
                </a:moveTo>
                <a:lnTo>
                  <a:pt x="2246" y="375"/>
                </a:lnTo>
                <a:lnTo>
                  <a:pt x="2294" y="449"/>
                </a:lnTo>
                <a:lnTo>
                  <a:pt x="2338" y="528"/>
                </a:lnTo>
                <a:lnTo>
                  <a:pt x="2379" y="611"/>
                </a:lnTo>
                <a:lnTo>
                  <a:pt x="2417" y="698"/>
                </a:lnTo>
                <a:lnTo>
                  <a:pt x="2450" y="791"/>
                </a:lnTo>
                <a:lnTo>
                  <a:pt x="2481" y="888"/>
                </a:lnTo>
                <a:lnTo>
                  <a:pt x="2507" y="988"/>
                </a:lnTo>
                <a:lnTo>
                  <a:pt x="2938" y="988"/>
                </a:lnTo>
                <a:lnTo>
                  <a:pt x="2896" y="913"/>
                </a:lnTo>
                <a:lnTo>
                  <a:pt x="2850" y="840"/>
                </a:lnTo>
                <a:lnTo>
                  <a:pt x="2800" y="771"/>
                </a:lnTo>
                <a:lnTo>
                  <a:pt x="2746" y="704"/>
                </a:lnTo>
                <a:lnTo>
                  <a:pt x="2688" y="641"/>
                </a:lnTo>
                <a:lnTo>
                  <a:pt x="2627" y="582"/>
                </a:lnTo>
                <a:lnTo>
                  <a:pt x="2561" y="525"/>
                </a:lnTo>
                <a:lnTo>
                  <a:pt x="2493" y="473"/>
                </a:lnTo>
                <a:lnTo>
                  <a:pt x="2423" y="424"/>
                </a:lnTo>
                <a:lnTo>
                  <a:pt x="2349" y="381"/>
                </a:lnTo>
                <a:lnTo>
                  <a:pt x="2273" y="340"/>
                </a:lnTo>
                <a:lnTo>
                  <a:pt x="2195" y="306"/>
                </a:lnTo>
                <a:close/>
                <a:moveTo>
                  <a:pt x="1098" y="306"/>
                </a:moveTo>
                <a:lnTo>
                  <a:pt x="1019" y="340"/>
                </a:lnTo>
                <a:lnTo>
                  <a:pt x="943" y="381"/>
                </a:lnTo>
                <a:lnTo>
                  <a:pt x="870" y="424"/>
                </a:lnTo>
                <a:lnTo>
                  <a:pt x="798" y="473"/>
                </a:lnTo>
                <a:lnTo>
                  <a:pt x="731" y="525"/>
                </a:lnTo>
                <a:lnTo>
                  <a:pt x="666" y="582"/>
                </a:lnTo>
                <a:lnTo>
                  <a:pt x="605" y="641"/>
                </a:lnTo>
                <a:lnTo>
                  <a:pt x="547" y="704"/>
                </a:lnTo>
                <a:lnTo>
                  <a:pt x="493" y="771"/>
                </a:lnTo>
                <a:lnTo>
                  <a:pt x="442" y="840"/>
                </a:lnTo>
                <a:lnTo>
                  <a:pt x="396" y="913"/>
                </a:lnTo>
                <a:lnTo>
                  <a:pt x="354" y="988"/>
                </a:lnTo>
                <a:lnTo>
                  <a:pt x="784" y="988"/>
                </a:lnTo>
                <a:lnTo>
                  <a:pt x="812" y="888"/>
                </a:lnTo>
                <a:lnTo>
                  <a:pt x="841" y="791"/>
                </a:lnTo>
                <a:lnTo>
                  <a:pt x="876" y="698"/>
                </a:lnTo>
                <a:lnTo>
                  <a:pt x="913" y="611"/>
                </a:lnTo>
                <a:lnTo>
                  <a:pt x="953" y="528"/>
                </a:lnTo>
                <a:lnTo>
                  <a:pt x="998" y="449"/>
                </a:lnTo>
                <a:lnTo>
                  <a:pt x="1046" y="375"/>
                </a:lnTo>
                <a:lnTo>
                  <a:pt x="1098" y="306"/>
                </a:lnTo>
                <a:close/>
                <a:moveTo>
                  <a:pt x="1748" y="215"/>
                </a:moveTo>
                <a:lnTo>
                  <a:pt x="1748" y="988"/>
                </a:lnTo>
                <a:lnTo>
                  <a:pt x="2301" y="988"/>
                </a:lnTo>
                <a:lnTo>
                  <a:pt x="2275" y="903"/>
                </a:lnTo>
                <a:lnTo>
                  <a:pt x="2248" y="822"/>
                </a:lnTo>
                <a:lnTo>
                  <a:pt x="2217" y="744"/>
                </a:lnTo>
                <a:lnTo>
                  <a:pt x="2185" y="670"/>
                </a:lnTo>
                <a:lnTo>
                  <a:pt x="2149" y="601"/>
                </a:lnTo>
                <a:lnTo>
                  <a:pt x="2111" y="535"/>
                </a:lnTo>
                <a:lnTo>
                  <a:pt x="2071" y="474"/>
                </a:lnTo>
                <a:lnTo>
                  <a:pt x="2027" y="417"/>
                </a:lnTo>
                <a:lnTo>
                  <a:pt x="1983" y="368"/>
                </a:lnTo>
                <a:lnTo>
                  <a:pt x="1938" y="324"/>
                </a:lnTo>
                <a:lnTo>
                  <a:pt x="1892" y="287"/>
                </a:lnTo>
                <a:lnTo>
                  <a:pt x="1845" y="257"/>
                </a:lnTo>
                <a:lnTo>
                  <a:pt x="1798" y="233"/>
                </a:lnTo>
                <a:lnTo>
                  <a:pt x="1748" y="215"/>
                </a:lnTo>
                <a:close/>
                <a:moveTo>
                  <a:pt x="1544" y="215"/>
                </a:moveTo>
                <a:lnTo>
                  <a:pt x="1495" y="233"/>
                </a:lnTo>
                <a:lnTo>
                  <a:pt x="1447" y="257"/>
                </a:lnTo>
                <a:lnTo>
                  <a:pt x="1399" y="287"/>
                </a:lnTo>
                <a:lnTo>
                  <a:pt x="1354" y="324"/>
                </a:lnTo>
                <a:lnTo>
                  <a:pt x="1309" y="368"/>
                </a:lnTo>
                <a:lnTo>
                  <a:pt x="1265" y="417"/>
                </a:lnTo>
                <a:lnTo>
                  <a:pt x="1222" y="474"/>
                </a:lnTo>
                <a:lnTo>
                  <a:pt x="1181" y="535"/>
                </a:lnTo>
                <a:lnTo>
                  <a:pt x="1143" y="601"/>
                </a:lnTo>
                <a:lnTo>
                  <a:pt x="1107" y="670"/>
                </a:lnTo>
                <a:lnTo>
                  <a:pt x="1074" y="744"/>
                </a:lnTo>
                <a:lnTo>
                  <a:pt x="1045" y="821"/>
                </a:lnTo>
                <a:lnTo>
                  <a:pt x="1016" y="903"/>
                </a:lnTo>
                <a:lnTo>
                  <a:pt x="992" y="988"/>
                </a:lnTo>
                <a:lnTo>
                  <a:pt x="1544" y="988"/>
                </a:lnTo>
                <a:lnTo>
                  <a:pt x="1544" y="215"/>
                </a:lnTo>
                <a:close/>
                <a:moveTo>
                  <a:pt x="1645" y="0"/>
                </a:moveTo>
                <a:lnTo>
                  <a:pt x="1741" y="3"/>
                </a:lnTo>
                <a:lnTo>
                  <a:pt x="1834" y="11"/>
                </a:lnTo>
                <a:lnTo>
                  <a:pt x="1926" y="25"/>
                </a:lnTo>
                <a:lnTo>
                  <a:pt x="2018" y="44"/>
                </a:lnTo>
                <a:lnTo>
                  <a:pt x="2107" y="67"/>
                </a:lnTo>
                <a:lnTo>
                  <a:pt x="2197" y="97"/>
                </a:lnTo>
                <a:lnTo>
                  <a:pt x="2284" y="131"/>
                </a:lnTo>
                <a:lnTo>
                  <a:pt x="2370" y="171"/>
                </a:lnTo>
                <a:lnTo>
                  <a:pt x="2452" y="213"/>
                </a:lnTo>
                <a:lnTo>
                  <a:pt x="2531" y="259"/>
                </a:lnTo>
                <a:lnTo>
                  <a:pt x="2606" y="310"/>
                </a:lnTo>
                <a:lnTo>
                  <a:pt x="2679" y="362"/>
                </a:lnTo>
                <a:lnTo>
                  <a:pt x="2746" y="419"/>
                </a:lnTo>
                <a:lnTo>
                  <a:pt x="2811" y="480"/>
                </a:lnTo>
                <a:lnTo>
                  <a:pt x="2872" y="544"/>
                </a:lnTo>
                <a:lnTo>
                  <a:pt x="2929" y="612"/>
                </a:lnTo>
                <a:lnTo>
                  <a:pt x="2983" y="683"/>
                </a:lnTo>
                <a:lnTo>
                  <a:pt x="3033" y="757"/>
                </a:lnTo>
                <a:lnTo>
                  <a:pt x="3080" y="835"/>
                </a:lnTo>
                <a:lnTo>
                  <a:pt x="3123" y="916"/>
                </a:lnTo>
                <a:lnTo>
                  <a:pt x="3161" y="1002"/>
                </a:lnTo>
                <a:lnTo>
                  <a:pt x="3196" y="1089"/>
                </a:lnTo>
                <a:lnTo>
                  <a:pt x="3225" y="1177"/>
                </a:lnTo>
                <a:lnTo>
                  <a:pt x="3250" y="1267"/>
                </a:lnTo>
                <a:lnTo>
                  <a:pt x="3268" y="1358"/>
                </a:lnTo>
                <a:lnTo>
                  <a:pt x="3281" y="1450"/>
                </a:lnTo>
                <a:lnTo>
                  <a:pt x="3290" y="1543"/>
                </a:lnTo>
                <a:lnTo>
                  <a:pt x="3293" y="1638"/>
                </a:lnTo>
                <a:lnTo>
                  <a:pt x="3290" y="1733"/>
                </a:lnTo>
                <a:lnTo>
                  <a:pt x="3281" y="1826"/>
                </a:lnTo>
                <a:lnTo>
                  <a:pt x="3268" y="1919"/>
                </a:lnTo>
                <a:lnTo>
                  <a:pt x="3250" y="2010"/>
                </a:lnTo>
                <a:lnTo>
                  <a:pt x="3225" y="2100"/>
                </a:lnTo>
                <a:lnTo>
                  <a:pt x="3196" y="2189"/>
                </a:lnTo>
                <a:lnTo>
                  <a:pt x="3161" y="2277"/>
                </a:lnTo>
                <a:lnTo>
                  <a:pt x="3123" y="2361"/>
                </a:lnTo>
                <a:lnTo>
                  <a:pt x="3080" y="2442"/>
                </a:lnTo>
                <a:lnTo>
                  <a:pt x="3033" y="2520"/>
                </a:lnTo>
                <a:lnTo>
                  <a:pt x="2983" y="2596"/>
                </a:lnTo>
                <a:lnTo>
                  <a:pt x="2929" y="2667"/>
                </a:lnTo>
                <a:lnTo>
                  <a:pt x="2872" y="2735"/>
                </a:lnTo>
                <a:lnTo>
                  <a:pt x="2811" y="2798"/>
                </a:lnTo>
                <a:lnTo>
                  <a:pt x="2746" y="2859"/>
                </a:lnTo>
                <a:lnTo>
                  <a:pt x="2679" y="2916"/>
                </a:lnTo>
                <a:lnTo>
                  <a:pt x="2606" y="2970"/>
                </a:lnTo>
                <a:lnTo>
                  <a:pt x="2531" y="3021"/>
                </a:lnTo>
                <a:lnTo>
                  <a:pt x="2452" y="3066"/>
                </a:lnTo>
                <a:lnTo>
                  <a:pt x="2370" y="3109"/>
                </a:lnTo>
                <a:lnTo>
                  <a:pt x="2284" y="3148"/>
                </a:lnTo>
                <a:lnTo>
                  <a:pt x="2197" y="3183"/>
                </a:lnTo>
                <a:lnTo>
                  <a:pt x="2107" y="3212"/>
                </a:lnTo>
                <a:lnTo>
                  <a:pt x="2018" y="3236"/>
                </a:lnTo>
                <a:lnTo>
                  <a:pt x="1926" y="3255"/>
                </a:lnTo>
                <a:lnTo>
                  <a:pt x="1834" y="3268"/>
                </a:lnTo>
                <a:lnTo>
                  <a:pt x="1741" y="3276"/>
                </a:lnTo>
                <a:lnTo>
                  <a:pt x="1645" y="3279"/>
                </a:lnTo>
                <a:lnTo>
                  <a:pt x="1550" y="3276"/>
                </a:lnTo>
                <a:lnTo>
                  <a:pt x="1456" y="3268"/>
                </a:lnTo>
                <a:lnTo>
                  <a:pt x="1364" y="3255"/>
                </a:lnTo>
                <a:lnTo>
                  <a:pt x="1273" y="3237"/>
                </a:lnTo>
                <a:lnTo>
                  <a:pt x="1182" y="3212"/>
                </a:lnTo>
                <a:lnTo>
                  <a:pt x="1094" y="3183"/>
                </a:lnTo>
                <a:lnTo>
                  <a:pt x="1006" y="3148"/>
                </a:lnTo>
                <a:lnTo>
                  <a:pt x="921" y="3110"/>
                </a:lnTo>
                <a:lnTo>
                  <a:pt x="839" y="3066"/>
                </a:lnTo>
                <a:lnTo>
                  <a:pt x="761" y="3021"/>
                </a:lnTo>
                <a:lnTo>
                  <a:pt x="685" y="2971"/>
                </a:lnTo>
                <a:lnTo>
                  <a:pt x="614" y="2917"/>
                </a:lnTo>
                <a:lnTo>
                  <a:pt x="546" y="2859"/>
                </a:lnTo>
                <a:lnTo>
                  <a:pt x="481" y="2799"/>
                </a:lnTo>
                <a:lnTo>
                  <a:pt x="420" y="2735"/>
                </a:lnTo>
                <a:lnTo>
                  <a:pt x="363" y="2667"/>
                </a:lnTo>
                <a:lnTo>
                  <a:pt x="309" y="2596"/>
                </a:lnTo>
                <a:lnTo>
                  <a:pt x="258" y="2521"/>
                </a:lnTo>
                <a:lnTo>
                  <a:pt x="211" y="2443"/>
                </a:lnTo>
                <a:lnTo>
                  <a:pt x="168" y="2361"/>
                </a:lnTo>
                <a:lnTo>
                  <a:pt x="129" y="2277"/>
                </a:lnTo>
                <a:lnTo>
                  <a:pt x="95" y="2189"/>
                </a:lnTo>
                <a:lnTo>
                  <a:pt x="65" y="2100"/>
                </a:lnTo>
                <a:lnTo>
                  <a:pt x="42" y="2010"/>
                </a:lnTo>
                <a:lnTo>
                  <a:pt x="23" y="1919"/>
                </a:lnTo>
                <a:lnTo>
                  <a:pt x="10" y="1826"/>
                </a:lnTo>
                <a:lnTo>
                  <a:pt x="2" y="1733"/>
                </a:lnTo>
                <a:lnTo>
                  <a:pt x="0" y="1638"/>
                </a:lnTo>
                <a:lnTo>
                  <a:pt x="2" y="1543"/>
                </a:lnTo>
                <a:lnTo>
                  <a:pt x="10" y="1450"/>
                </a:lnTo>
                <a:lnTo>
                  <a:pt x="23" y="1358"/>
                </a:lnTo>
                <a:lnTo>
                  <a:pt x="42" y="1266"/>
                </a:lnTo>
                <a:lnTo>
                  <a:pt x="65" y="1177"/>
                </a:lnTo>
                <a:lnTo>
                  <a:pt x="95" y="1089"/>
                </a:lnTo>
                <a:lnTo>
                  <a:pt x="129" y="1002"/>
                </a:lnTo>
                <a:lnTo>
                  <a:pt x="168" y="916"/>
                </a:lnTo>
                <a:lnTo>
                  <a:pt x="211" y="835"/>
                </a:lnTo>
                <a:lnTo>
                  <a:pt x="258" y="757"/>
                </a:lnTo>
                <a:lnTo>
                  <a:pt x="309" y="683"/>
                </a:lnTo>
                <a:lnTo>
                  <a:pt x="363" y="611"/>
                </a:lnTo>
                <a:lnTo>
                  <a:pt x="420" y="544"/>
                </a:lnTo>
                <a:lnTo>
                  <a:pt x="481" y="480"/>
                </a:lnTo>
                <a:lnTo>
                  <a:pt x="546" y="419"/>
                </a:lnTo>
                <a:lnTo>
                  <a:pt x="614" y="362"/>
                </a:lnTo>
                <a:lnTo>
                  <a:pt x="685" y="309"/>
                </a:lnTo>
                <a:lnTo>
                  <a:pt x="761" y="259"/>
                </a:lnTo>
                <a:lnTo>
                  <a:pt x="839" y="213"/>
                </a:lnTo>
                <a:lnTo>
                  <a:pt x="921" y="171"/>
                </a:lnTo>
                <a:lnTo>
                  <a:pt x="1006" y="131"/>
                </a:lnTo>
                <a:lnTo>
                  <a:pt x="1094" y="97"/>
                </a:lnTo>
                <a:lnTo>
                  <a:pt x="1182" y="67"/>
                </a:lnTo>
                <a:lnTo>
                  <a:pt x="1273" y="44"/>
                </a:lnTo>
                <a:lnTo>
                  <a:pt x="1364" y="25"/>
                </a:lnTo>
                <a:lnTo>
                  <a:pt x="1456" y="11"/>
                </a:lnTo>
                <a:lnTo>
                  <a:pt x="1550" y="3"/>
                </a:lnTo>
                <a:lnTo>
                  <a:pt x="164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宋体" panose="02010600030101010101" pitchFamily="2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3427333" y="1794085"/>
            <a:ext cx="2352831" cy="832664"/>
            <a:chOff x="4765519" y="571240"/>
            <a:chExt cx="2352831" cy="832664"/>
          </a:xfrm>
        </p:grpSpPr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4780270" y="571240"/>
              <a:ext cx="2338080" cy="30425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单击编辑标题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4765519" y="908768"/>
              <a:ext cx="2333999" cy="49513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该原创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模板来自公众号：趣你的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。快来加入我们。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6413422" y="1794085"/>
            <a:ext cx="2352831" cy="832664"/>
            <a:chOff x="4765519" y="571240"/>
            <a:chExt cx="2352831" cy="832664"/>
          </a:xfrm>
        </p:grpSpPr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4780270" y="571240"/>
              <a:ext cx="2338080" cy="30425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单击编辑标题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 txBox="1"/>
            <p:nvPr/>
          </p:nvSpPr>
          <p:spPr>
            <a:xfrm>
              <a:off x="4765519" y="908768"/>
              <a:ext cx="2333999" cy="49513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该原创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模板来自公众号：趣你的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。快来加入我们。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5" name="Group 34出自【趣你的PPT】(微信:qunideppt)：最优质的PPT资源库"/>
          <p:cNvGrpSpPr/>
          <p:nvPr/>
        </p:nvGrpSpPr>
        <p:grpSpPr>
          <a:xfrm>
            <a:off x="4919585" y="4745025"/>
            <a:ext cx="2352831" cy="832664"/>
            <a:chOff x="4765519" y="571240"/>
            <a:chExt cx="2352831" cy="832664"/>
          </a:xfrm>
        </p:grpSpPr>
        <p:sp>
          <p:nvSpPr>
            <p:cNvPr id="36" name="出自【趣你的PPT】(微信:qunideppt)：最优质的PPT资源库"/>
            <p:cNvSpPr txBox="1"/>
            <p:nvPr/>
          </p:nvSpPr>
          <p:spPr>
            <a:xfrm>
              <a:off x="4780270" y="571240"/>
              <a:ext cx="2338080" cy="30425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单击编辑标题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4765519" y="908768"/>
              <a:ext cx="2333999" cy="49513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该原创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模板来自公众号：趣你的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。快来加入我们。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8" name="Group 37出自【趣你的PPT】(微信:qunideppt)：最优质的PPT资源库"/>
          <p:cNvGrpSpPr/>
          <p:nvPr/>
        </p:nvGrpSpPr>
        <p:grpSpPr>
          <a:xfrm>
            <a:off x="1933497" y="4745025"/>
            <a:ext cx="2352831" cy="832664"/>
            <a:chOff x="4765519" y="571240"/>
            <a:chExt cx="2352831" cy="832664"/>
          </a:xfrm>
        </p:grpSpPr>
        <p:sp>
          <p:nvSpPr>
            <p:cNvPr id="39" name="出自【趣你的PPT】(微信:qunideppt)：最优质的PPT资源库"/>
            <p:cNvSpPr txBox="1"/>
            <p:nvPr/>
          </p:nvSpPr>
          <p:spPr>
            <a:xfrm>
              <a:off x="4780270" y="571240"/>
              <a:ext cx="2338080" cy="30425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单击编辑标题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4765519" y="908768"/>
              <a:ext cx="2333999" cy="49513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该原创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模板来自公众号：趣你的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。快来加入我们。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1" name="Group 40出自【趣你的PPT】(微信:qunideppt)：最优质的PPT资源库"/>
          <p:cNvGrpSpPr/>
          <p:nvPr/>
        </p:nvGrpSpPr>
        <p:grpSpPr>
          <a:xfrm>
            <a:off x="7905672" y="4745025"/>
            <a:ext cx="2352831" cy="832664"/>
            <a:chOff x="4765519" y="571240"/>
            <a:chExt cx="2352831" cy="832664"/>
          </a:xfrm>
        </p:grpSpPr>
        <p:sp>
          <p:nvSpPr>
            <p:cNvPr id="42" name="出自【趣你的PPT】(微信:qunideppt)：最优质的PPT资源库"/>
            <p:cNvSpPr txBox="1"/>
            <p:nvPr/>
          </p:nvSpPr>
          <p:spPr>
            <a:xfrm>
              <a:off x="4780270" y="571240"/>
              <a:ext cx="2338080" cy="30425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单击编辑标题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3" name="出自【趣你的PPT】(微信:qunideppt)：最优质的PPT资源库"/>
            <p:cNvSpPr txBox="1"/>
            <p:nvPr/>
          </p:nvSpPr>
          <p:spPr>
            <a:xfrm>
              <a:off x="4765519" y="908768"/>
              <a:ext cx="2333999" cy="49513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marL="0" marR="0" lvl="0" indent="0" algn="ctr" defTabSz="1216817" rtl="0" eaLnBrk="1" fontAlgn="auto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该原创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模板来自公众号：趣你的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。快来加入我们。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3866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>
            <a:off x="645822" y="1194315"/>
            <a:ext cx="2559518" cy="2252376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3410101" y="1194315"/>
            <a:ext cx="2559518" cy="2252376"/>
          </a:xfrm>
          <a:prstGeom prst="roundRect">
            <a:avLst>
              <a:gd name="adj" fmla="val 5186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FFFF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6174380" y="1194315"/>
            <a:ext cx="2559518" cy="2252376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8938659" y="1194315"/>
            <a:ext cx="2559518" cy="2252376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645822" y="3651452"/>
            <a:ext cx="2559518" cy="2252376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3410101" y="3651452"/>
            <a:ext cx="2559518" cy="2252376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6174380" y="3651452"/>
            <a:ext cx="2559518" cy="2252376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8938659" y="3651452"/>
            <a:ext cx="2559518" cy="2252376"/>
          </a:xfrm>
          <a:prstGeom prst="roundRect">
            <a:avLst>
              <a:gd name="adj" fmla="val 5186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4331529" y="1422746"/>
            <a:ext cx="649430" cy="739009"/>
            <a:chOff x="4331529" y="1422746"/>
            <a:chExt cx="649430" cy="739009"/>
          </a:xfrm>
          <a:solidFill>
            <a:srgbClr val="FFFFFF"/>
          </a:solidFill>
        </p:grpSpPr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31529" y="1422746"/>
              <a:ext cx="295604" cy="537461"/>
            </a:xfrm>
            <a:custGeom>
              <a:avLst/>
              <a:gdLst>
                <a:gd name="T0" fmla="*/ 50 w 50"/>
                <a:gd name="T1" fmla="*/ 83 h 90"/>
                <a:gd name="T2" fmla="*/ 50 w 50"/>
                <a:gd name="T3" fmla="*/ 7 h 90"/>
                <a:gd name="T4" fmla="*/ 44 w 50"/>
                <a:gd name="T5" fmla="*/ 0 h 90"/>
                <a:gd name="T6" fmla="*/ 6 w 50"/>
                <a:gd name="T7" fmla="*/ 0 h 90"/>
                <a:gd name="T8" fmla="*/ 0 w 50"/>
                <a:gd name="T9" fmla="*/ 7 h 90"/>
                <a:gd name="T10" fmla="*/ 0 w 50"/>
                <a:gd name="T11" fmla="*/ 83 h 90"/>
                <a:gd name="T12" fmla="*/ 6 w 50"/>
                <a:gd name="T13" fmla="*/ 90 h 90"/>
                <a:gd name="T14" fmla="*/ 44 w 50"/>
                <a:gd name="T15" fmla="*/ 90 h 90"/>
                <a:gd name="T16" fmla="*/ 50 w 50"/>
                <a:gd name="T17" fmla="*/ 83 h 90"/>
                <a:gd name="T18" fmla="*/ 39 w 50"/>
                <a:gd name="T19" fmla="*/ 5 h 90"/>
                <a:gd name="T20" fmla="*/ 41 w 50"/>
                <a:gd name="T21" fmla="*/ 6 h 90"/>
                <a:gd name="T22" fmla="*/ 39 w 50"/>
                <a:gd name="T23" fmla="*/ 8 h 90"/>
                <a:gd name="T24" fmla="*/ 38 w 50"/>
                <a:gd name="T25" fmla="*/ 6 h 90"/>
                <a:gd name="T26" fmla="*/ 39 w 50"/>
                <a:gd name="T27" fmla="*/ 5 h 90"/>
                <a:gd name="T28" fmla="*/ 16 w 50"/>
                <a:gd name="T29" fmla="*/ 5 h 90"/>
                <a:gd name="T30" fmla="*/ 34 w 50"/>
                <a:gd name="T31" fmla="*/ 5 h 90"/>
                <a:gd name="T32" fmla="*/ 34 w 50"/>
                <a:gd name="T33" fmla="*/ 7 h 90"/>
                <a:gd name="T34" fmla="*/ 16 w 50"/>
                <a:gd name="T35" fmla="*/ 7 h 90"/>
                <a:gd name="T36" fmla="*/ 16 w 50"/>
                <a:gd name="T37" fmla="*/ 5 h 90"/>
                <a:gd name="T38" fmla="*/ 5 w 50"/>
                <a:gd name="T39" fmla="*/ 69 h 90"/>
                <a:gd name="T40" fmla="*/ 5 w 50"/>
                <a:gd name="T41" fmla="*/ 11 h 90"/>
                <a:gd name="T42" fmla="*/ 45 w 50"/>
                <a:gd name="T43" fmla="*/ 11 h 90"/>
                <a:gd name="T44" fmla="*/ 45 w 50"/>
                <a:gd name="T45" fmla="*/ 69 h 90"/>
                <a:gd name="T46" fmla="*/ 5 w 50"/>
                <a:gd name="T47" fmla="*/ 69 h 90"/>
                <a:gd name="T48" fmla="*/ 25 w 50"/>
                <a:gd name="T49" fmla="*/ 83 h 90"/>
                <a:gd name="T50" fmla="*/ 21 w 50"/>
                <a:gd name="T51" fmla="*/ 79 h 90"/>
                <a:gd name="T52" fmla="*/ 25 w 50"/>
                <a:gd name="T53" fmla="*/ 75 h 90"/>
                <a:gd name="T54" fmla="*/ 29 w 50"/>
                <a:gd name="T55" fmla="*/ 79 h 90"/>
                <a:gd name="T56" fmla="*/ 25 w 50"/>
                <a:gd name="T57" fmla="*/ 8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90">
                  <a:moveTo>
                    <a:pt x="50" y="83"/>
                  </a:moveTo>
                  <a:cubicBezTo>
                    <a:pt x="50" y="7"/>
                    <a:pt x="50" y="7"/>
                    <a:pt x="50" y="7"/>
                  </a:cubicBezTo>
                  <a:cubicBezTo>
                    <a:pt x="50" y="3"/>
                    <a:pt x="47" y="0"/>
                    <a:pt x="4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7"/>
                    <a:pt x="3" y="90"/>
                    <a:pt x="6" y="90"/>
                  </a:cubicBezTo>
                  <a:cubicBezTo>
                    <a:pt x="44" y="90"/>
                    <a:pt x="44" y="90"/>
                    <a:pt x="44" y="90"/>
                  </a:cubicBezTo>
                  <a:cubicBezTo>
                    <a:pt x="47" y="90"/>
                    <a:pt x="50" y="87"/>
                    <a:pt x="50" y="83"/>
                  </a:cubicBezTo>
                  <a:close/>
                  <a:moveTo>
                    <a:pt x="39" y="5"/>
                  </a:moveTo>
                  <a:cubicBezTo>
                    <a:pt x="40" y="5"/>
                    <a:pt x="41" y="5"/>
                    <a:pt x="41" y="6"/>
                  </a:cubicBezTo>
                  <a:cubicBezTo>
                    <a:pt x="41" y="7"/>
                    <a:pt x="40" y="8"/>
                    <a:pt x="39" y="8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9" y="5"/>
                  </a:cubicBezTo>
                  <a:close/>
                  <a:moveTo>
                    <a:pt x="16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6" y="5"/>
                  </a:lnTo>
                  <a:close/>
                  <a:moveTo>
                    <a:pt x="5" y="69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69"/>
                    <a:pt x="45" y="69"/>
                    <a:pt x="45" y="69"/>
                  </a:cubicBezTo>
                  <a:lnTo>
                    <a:pt x="5" y="69"/>
                  </a:lnTo>
                  <a:close/>
                  <a:moveTo>
                    <a:pt x="25" y="83"/>
                  </a:moveTo>
                  <a:cubicBezTo>
                    <a:pt x="23" y="83"/>
                    <a:pt x="21" y="81"/>
                    <a:pt x="21" y="79"/>
                  </a:cubicBezTo>
                  <a:cubicBezTo>
                    <a:pt x="21" y="77"/>
                    <a:pt x="23" y="75"/>
                    <a:pt x="25" y="75"/>
                  </a:cubicBezTo>
                  <a:cubicBezTo>
                    <a:pt x="27" y="75"/>
                    <a:pt x="29" y="77"/>
                    <a:pt x="29" y="79"/>
                  </a:cubicBezTo>
                  <a:cubicBezTo>
                    <a:pt x="29" y="81"/>
                    <a:pt x="27" y="83"/>
                    <a:pt x="25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FFFFFF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76398" y="1624294"/>
              <a:ext cx="304561" cy="537461"/>
            </a:xfrm>
            <a:custGeom>
              <a:avLst/>
              <a:gdLst>
                <a:gd name="T0" fmla="*/ 44 w 51"/>
                <a:gd name="T1" fmla="*/ 0 h 90"/>
                <a:gd name="T2" fmla="*/ 7 w 51"/>
                <a:gd name="T3" fmla="*/ 0 h 90"/>
                <a:gd name="T4" fmla="*/ 0 w 51"/>
                <a:gd name="T5" fmla="*/ 7 h 90"/>
                <a:gd name="T6" fmla="*/ 0 w 51"/>
                <a:gd name="T7" fmla="*/ 83 h 90"/>
                <a:gd name="T8" fmla="*/ 7 w 51"/>
                <a:gd name="T9" fmla="*/ 90 h 90"/>
                <a:gd name="T10" fmla="*/ 44 w 51"/>
                <a:gd name="T11" fmla="*/ 90 h 90"/>
                <a:gd name="T12" fmla="*/ 51 w 51"/>
                <a:gd name="T13" fmla="*/ 83 h 90"/>
                <a:gd name="T14" fmla="*/ 51 w 51"/>
                <a:gd name="T15" fmla="*/ 7 h 90"/>
                <a:gd name="T16" fmla="*/ 44 w 51"/>
                <a:gd name="T17" fmla="*/ 0 h 90"/>
                <a:gd name="T18" fmla="*/ 40 w 51"/>
                <a:gd name="T19" fmla="*/ 5 h 90"/>
                <a:gd name="T20" fmla="*/ 42 w 51"/>
                <a:gd name="T21" fmla="*/ 6 h 90"/>
                <a:gd name="T22" fmla="*/ 40 w 51"/>
                <a:gd name="T23" fmla="*/ 8 h 90"/>
                <a:gd name="T24" fmla="*/ 38 w 51"/>
                <a:gd name="T25" fmla="*/ 6 h 90"/>
                <a:gd name="T26" fmla="*/ 40 w 51"/>
                <a:gd name="T27" fmla="*/ 5 h 90"/>
                <a:gd name="T28" fmla="*/ 17 w 51"/>
                <a:gd name="T29" fmla="*/ 5 h 90"/>
                <a:gd name="T30" fmla="*/ 34 w 51"/>
                <a:gd name="T31" fmla="*/ 5 h 90"/>
                <a:gd name="T32" fmla="*/ 34 w 51"/>
                <a:gd name="T33" fmla="*/ 7 h 90"/>
                <a:gd name="T34" fmla="*/ 17 w 51"/>
                <a:gd name="T35" fmla="*/ 7 h 90"/>
                <a:gd name="T36" fmla="*/ 17 w 51"/>
                <a:gd name="T37" fmla="*/ 5 h 90"/>
                <a:gd name="T38" fmla="*/ 26 w 51"/>
                <a:gd name="T39" fmla="*/ 83 h 90"/>
                <a:gd name="T40" fmla="*/ 21 w 51"/>
                <a:gd name="T41" fmla="*/ 79 h 90"/>
                <a:gd name="T42" fmla="*/ 26 w 51"/>
                <a:gd name="T43" fmla="*/ 75 h 90"/>
                <a:gd name="T44" fmla="*/ 30 w 51"/>
                <a:gd name="T45" fmla="*/ 79 h 90"/>
                <a:gd name="T46" fmla="*/ 26 w 51"/>
                <a:gd name="T47" fmla="*/ 83 h 90"/>
                <a:gd name="T48" fmla="*/ 46 w 51"/>
                <a:gd name="T49" fmla="*/ 69 h 90"/>
                <a:gd name="T50" fmla="*/ 5 w 51"/>
                <a:gd name="T51" fmla="*/ 69 h 90"/>
                <a:gd name="T52" fmla="*/ 5 w 51"/>
                <a:gd name="T53" fmla="*/ 11 h 90"/>
                <a:gd name="T54" fmla="*/ 46 w 51"/>
                <a:gd name="T55" fmla="*/ 11 h 90"/>
                <a:gd name="T56" fmla="*/ 46 w 51"/>
                <a:gd name="T57" fmla="*/ 6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1" h="90">
                  <a:moveTo>
                    <a:pt x="4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7"/>
                    <a:pt x="3" y="90"/>
                    <a:pt x="7" y="90"/>
                  </a:cubicBezTo>
                  <a:cubicBezTo>
                    <a:pt x="44" y="90"/>
                    <a:pt x="44" y="90"/>
                    <a:pt x="44" y="90"/>
                  </a:cubicBezTo>
                  <a:cubicBezTo>
                    <a:pt x="48" y="90"/>
                    <a:pt x="51" y="87"/>
                    <a:pt x="51" y="83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3"/>
                    <a:pt x="48" y="0"/>
                    <a:pt x="44" y="0"/>
                  </a:cubicBezTo>
                  <a:close/>
                  <a:moveTo>
                    <a:pt x="40" y="5"/>
                  </a:moveTo>
                  <a:cubicBezTo>
                    <a:pt x="41" y="5"/>
                    <a:pt x="42" y="5"/>
                    <a:pt x="42" y="6"/>
                  </a:cubicBezTo>
                  <a:cubicBezTo>
                    <a:pt x="42" y="7"/>
                    <a:pt x="41" y="8"/>
                    <a:pt x="40" y="8"/>
                  </a:cubicBezTo>
                  <a:cubicBezTo>
                    <a:pt x="39" y="8"/>
                    <a:pt x="38" y="7"/>
                    <a:pt x="38" y="6"/>
                  </a:cubicBezTo>
                  <a:cubicBezTo>
                    <a:pt x="38" y="5"/>
                    <a:pt x="39" y="5"/>
                    <a:pt x="40" y="5"/>
                  </a:cubicBezTo>
                  <a:close/>
                  <a:moveTo>
                    <a:pt x="17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17" y="7"/>
                    <a:pt x="17" y="7"/>
                    <a:pt x="17" y="7"/>
                  </a:cubicBezTo>
                  <a:lnTo>
                    <a:pt x="17" y="5"/>
                  </a:lnTo>
                  <a:close/>
                  <a:moveTo>
                    <a:pt x="26" y="83"/>
                  </a:moveTo>
                  <a:cubicBezTo>
                    <a:pt x="23" y="83"/>
                    <a:pt x="21" y="81"/>
                    <a:pt x="21" y="79"/>
                  </a:cubicBezTo>
                  <a:cubicBezTo>
                    <a:pt x="21" y="77"/>
                    <a:pt x="23" y="75"/>
                    <a:pt x="26" y="75"/>
                  </a:cubicBezTo>
                  <a:cubicBezTo>
                    <a:pt x="28" y="75"/>
                    <a:pt x="30" y="77"/>
                    <a:pt x="30" y="79"/>
                  </a:cubicBezTo>
                  <a:cubicBezTo>
                    <a:pt x="30" y="81"/>
                    <a:pt x="28" y="83"/>
                    <a:pt x="26" y="83"/>
                  </a:cubicBezTo>
                  <a:close/>
                  <a:moveTo>
                    <a:pt x="46" y="69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6" y="11"/>
                    <a:pt x="46" y="11"/>
                    <a:pt x="46" y="11"/>
                  </a:cubicBezTo>
                  <a:lnTo>
                    <a:pt x="46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FFFFFF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54005" y="1454097"/>
              <a:ext cx="179153" cy="147804"/>
            </a:xfrm>
            <a:custGeom>
              <a:avLst/>
              <a:gdLst>
                <a:gd name="T0" fmla="*/ 32 w 40"/>
                <a:gd name="T1" fmla="*/ 33 h 33"/>
                <a:gd name="T2" fmla="*/ 40 w 40"/>
                <a:gd name="T3" fmla="*/ 33 h 33"/>
                <a:gd name="T4" fmla="*/ 40 w 40"/>
                <a:gd name="T5" fmla="*/ 8 h 33"/>
                <a:gd name="T6" fmla="*/ 40 w 40"/>
                <a:gd name="T7" fmla="*/ 0 h 33"/>
                <a:gd name="T8" fmla="*/ 32 w 40"/>
                <a:gd name="T9" fmla="*/ 0 h 33"/>
                <a:gd name="T10" fmla="*/ 0 w 40"/>
                <a:gd name="T11" fmla="*/ 0 h 33"/>
                <a:gd name="T12" fmla="*/ 0 w 40"/>
                <a:gd name="T13" fmla="*/ 8 h 33"/>
                <a:gd name="T14" fmla="*/ 32 w 40"/>
                <a:gd name="T15" fmla="*/ 8 h 33"/>
                <a:gd name="T16" fmla="*/ 32 w 40"/>
                <a:gd name="T1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33">
                  <a:moveTo>
                    <a:pt x="32" y="33"/>
                  </a:moveTo>
                  <a:lnTo>
                    <a:pt x="40" y="33"/>
                  </a:lnTo>
                  <a:lnTo>
                    <a:pt x="40" y="8"/>
                  </a:lnTo>
                  <a:lnTo>
                    <a:pt x="40" y="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32" y="8"/>
                  </a:lnTo>
                  <a:lnTo>
                    <a:pt x="3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FFFFFF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92767" y="1991558"/>
              <a:ext cx="147804" cy="147804"/>
            </a:xfrm>
            <a:custGeom>
              <a:avLst/>
              <a:gdLst>
                <a:gd name="T0" fmla="*/ 8 w 33"/>
                <a:gd name="T1" fmla="*/ 0 h 33"/>
                <a:gd name="T2" fmla="*/ 0 w 33"/>
                <a:gd name="T3" fmla="*/ 0 h 33"/>
                <a:gd name="T4" fmla="*/ 0 w 33"/>
                <a:gd name="T5" fmla="*/ 25 h 33"/>
                <a:gd name="T6" fmla="*/ 0 w 33"/>
                <a:gd name="T7" fmla="*/ 33 h 33"/>
                <a:gd name="T8" fmla="*/ 8 w 33"/>
                <a:gd name="T9" fmla="*/ 33 h 33"/>
                <a:gd name="T10" fmla="*/ 33 w 33"/>
                <a:gd name="T11" fmla="*/ 33 h 33"/>
                <a:gd name="T12" fmla="*/ 33 w 33"/>
                <a:gd name="T13" fmla="*/ 25 h 33"/>
                <a:gd name="T14" fmla="*/ 8 w 33"/>
                <a:gd name="T15" fmla="*/ 25 h 33"/>
                <a:gd name="T16" fmla="*/ 8 w 33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3">
                  <a:moveTo>
                    <a:pt x="8" y="0"/>
                  </a:moveTo>
                  <a:lnTo>
                    <a:pt x="0" y="0"/>
                  </a:lnTo>
                  <a:lnTo>
                    <a:pt x="0" y="25"/>
                  </a:lnTo>
                  <a:lnTo>
                    <a:pt x="0" y="33"/>
                  </a:lnTo>
                  <a:lnTo>
                    <a:pt x="8" y="33"/>
                  </a:lnTo>
                  <a:lnTo>
                    <a:pt x="33" y="33"/>
                  </a:lnTo>
                  <a:lnTo>
                    <a:pt x="33" y="25"/>
                  </a:lnTo>
                  <a:lnTo>
                    <a:pt x="8" y="2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FFFFFF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7196494" y="1454097"/>
            <a:ext cx="577136" cy="723640"/>
            <a:chOff x="7196494" y="1454097"/>
            <a:chExt cx="577136" cy="723640"/>
          </a:xfrm>
          <a:solidFill>
            <a:srgbClr val="0070C0"/>
          </a:solidFill>
        </p:grpSpPr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6494" y="1755983"/>
              <a:ext cx="577136" cy="239733"/>
            </a:xfrm>
            <a:custGeom>
              <a:avLst/>
              <a:gdLst>
                <a:gd name="T0" fmla="*/ 49 w 98"/>
                <a:gd name="T1" fmla="*/ 16 h 40"/>
                <a:gd name="T2" fmla="*/ 2 w 98"/>
                <a:gd name="T3" fmla="*/ 0 h 40"/>
                <a:gd name="T4" fmla="*/ 0 w 98"/>
                <a:gd name="T5" fmla="*/ 5 h 40"/>
                <a:gd name="T6" fmla="*/ 0 w 98"/>
                <a:gd name="T7" fmla="*/ 20 h 40"/>
                <a:gd name="T8" fmla="*/ 49 w 98"/>
                <a:gd name="T9" fmla="*/ 40 h 40"/>
                <a:gd name="T10" fmla="*/ 98 w 98"/>
                <a:gd name="T11" fmla="*/ 20 h 40"/>
                <a:gd name="T12" fmla="*/ 98 w 98"/>
                <a:gd name="T13" fmla="*/ 5 h 40"/>
                <a:gd name="T14" fmla="*/ 96 w 98"/>
                <a:gd name="T15" fmla="*/ 0 h 40"/>
                <a:gd name="T16" fmla="*/ 49 w 98"/>
                <a:gd name="T17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6"/>
                  </a:moveTo>
                  <a:cubicBezTo>
                    <a:pt x="26" y="16"/>
                    <a:pt x="7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ubicBezTo>
                    <a:pt x="91" y="9"/>
                    <a:pt x="72" y="16"/>
                    <a:pt x="4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6494" y="1942442"/>
              <a:ext cx="577136" cy="235295"/>
            </a:xfrm>
            <a:custGeom>
              <a:avLst/>
              <a:gdLst>
                <a:gd name="T0" fmla="*/ 49 w 98"/>
                <a:gd name="T1" fmla="*/ 15 h 40"/>
                <a:gd name="T2" fmla="*/ 2 w 98"/>
                <a:gd name="T3" fmla="*/ 0 h 40"/>
                <a:gd name="T4" fmla="*/ 0 w 98"/>
                <a:gd name="T5" fmla="*/ 4 h 40"/>
                <a:gd name="T6" fmla="*/ 0 w 98"/>
                <a:gd name="T7" fmla="*/ 19 h 40"/>
                <a:gd name="T8" fmla="*/ 49 w 98"/>
                <a:gd name="T9" fmla="*/ 40 h 40"/>
                <a:gd name="T10" fmla="*/ 98 w 98"/>
                <a:gd name="T11" fmla="*/ 19 h 40"/>
                <a:gd name="T12" fmla="*/ 98 w 98"/>
                <a:gd name="T13" fmla="*/ 4 h 40"/>
                <a:gd name="T14" fmla="*/ 96 w 98"/>
                <a:gd name="T15" fmla="*/ 0 h 40"/>
                <a:gd name="T16" fmla="*/ 49 w 98"/>
                <a:gd name="T17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5"/>
                  </a:moveTo>
                  <a:cubicBezTo>
                    <a:pt x="26" y="15"/>
                    <a:pt x="7" y="9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19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3"/>
                    <a:pt x="97" y="1"/>
                    <a:pt x="96" y="0"/>
                  </a:cubicBezTo>
                  <a:cubicBezTo>
                    <a:pt x="91" y="9"/>
                    <a:pt x="72" y="15"/>
                    <a:pt x="4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6494" y="1578403"/>
              <a:ext cx="577136" cy="244174"/>
            </a:xfrm>
            <a:custGeom>
              <a:avLst/>
              <a:gdLst>
                <a:gd name="T0" fmla="*/ 96 w 98"/>
                <a:gd name="T1" fmla="*/ 0 h 41"/>
                <a:gd name="T2" fmla="*/ 49 w 98"/>
                <a:gd name="T3" fmla="*/ 15 h 41"/>
                <a:gd name="T4" fmla="*/ 2 w 98"/>
                <a:gd name="T5" fmla="*/ 0 h 41"/>
                <a:gd name="T6" fmla="*/ 0 w 98"/>
                <a:gd name="T7" fmla="*/ 5 h 41"/>
                <a:gd name="T8" fmla="*/ 0 w 98"/>
                <a:gd name="T9" fmla="*/ 20 h 41"/>
                <a:gd name="T10" fmla="*/ 49 w 98"/>
                <a:gd name="T11" fmla="*/ 41 h 41"/>
                <a:gd name="T12" fmla="*/ 98 w 98"/>
                <a:gd name="T13" fmla="*/ 20 h 41"/>
                <a:gd name="T14" fmla="*/ 98 w 98"/>
                <a:gd name="T15" fmla="*/ 5 h 41"/>
                <a:gd name="T16" fmla="*/ 96 w 98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1">
                  <a:moveTo>
                    <a:pt x="96" y="0"/>
                  </a:moveTo>
                  <a:cubicBezTo>
                    <a:pt x="95" y="9"/>
                    <a:pt x="75" y="15"/>
                    <a:pt x="49" y="15"/>
                  </a:cubicBezTo>
                  <a:cubicBezTo>
                    <a:pt x="24" y="15"/>
                    <a:pt x="3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1"/>
                    <a:pt x="49" y="41"/>
                  </a:cubicBezTo>
                  <a:cubicBezTo>
                    <a:pt x="76" y="41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05372" y="1454097"/>
              <a:ext cx="563818" cy="19089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7192582" y="3890334"/>
            <a:ext cx="722269" cy="629670"/>
            <a:chOff x="7192582" y="3890334"/>
            <a:chExt cx="722269" cy="629670"/>
          </a:xfrm>
          <a:solidFill>
            <a:srgbClr val="0070C0"/>
          </a:solidFill>
        </p:grpSpPr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2582" y="3890334"/>
              <a:ext cx="518551" cy="629670"/>
            </a:xfrm>
            <a:custGeom>
              <a:avLst/>
              <a:gdLst>
                <a:gd name="T0" fmla="*/ 104 w 112"/>
                <a:gd name="T1" fmla="*/ 101 h 136"/>
                <a:gd name="T2" fmla="*/ 83 w 112"/>
                <a:gd name="T3" fmla="*/ 101 h 136"/>
                <a:gd name="T4" fmla="*/ 83 w 112"/>
                <a:gd name="T5" fmla="*/ 129 h 136"/>
                <a:gd name="T6" fmla="*/ 7 w 112"/>
                <a:gd name="T7" fmla="*/ 129 h 136"/>
                <a:gd name="T8" fmla="*/ 7 w 112"/>
                <a:gd name="T9" fmla="*/ 32 h 136"/>
                <a:gd name="T10" fmla="*/ 104 w 112"/>
                <a:gd name="T11" fmla="*/ 32 h 136"/>
                <a:gd name="T12" fmla="*/ 104 w 112"/>
                <a:gd name="T13" fmla="*/ 40 h 136"/>
                <a:gd name="T14" fmla="*/ 112 w 112"/>
                <a:gd name="T15" fmla="*/ 32 h 136"/>
                <a:gd name="T16" fmla="*/ 112 w 112"/>
                <a:gd name="T17" fmla="*/ 6 h 136"/>
                <a:gd name="T18" fmla="*/ 97 w 112"/>
                <a:gd name="T19" fmla="*/ 6 h 136"/>
                <a:gd name="T20" fmla="*/ 97 w 112"/>
                <a:gd name="T21" fmla="*/ 20 h 136"/>
                <a:gd name="T22" fmla="*/ 95 w 112"/>
                <a:gd name="T23" fmla="*/ 20 h 136"/>
                <a:gd name="T24" fmla="*/ 95 w 112"/>
                <a:gd name="T25" fmla="*/ 0 h 136"/>
                <a:gd name="T26" fmla="*/ 89 w 112"/>
                <a:gd name="T27" fmla="*/ 0 h 136"/>
                <a:gd name="T28" fmla="*/ 89 w 112"/>
                <a:gd name="T29" fmla="*/ 20 h 136"/>
                <a:gd name="T30" fmla="*/ 87 w 112"/>
                <a:gd name="T31" fmla="*/ 20 h 136"/>
                <a:gd name="T32" fmla="*/ 87 w 112"/>
                <a:gd name="T33" fmla="*/ 6 h 136"/>
                <a:gd name="T34" fmla="*/ 79 w 112"/>
                <a:gd name="T35" fmla="*/ 6 h 136"/>
                <a:gd name="T36" fmla="*/ 79 w 112"/>
                <a:gd name="T37" fmla="*/ 20 h 136"/>
                <a:gd name="T38" fmla="*/ 76 w 112"/>
                <a:gd name="T39" fmla="*/ 20 h 136"/>
                <a:gd name="T40" fmla="*/ 76 w 112"/>
                <a:gd name="T41" fmla="*/ 0 h 136"/>
                <a:gd name="T42" fmla="*/ 72 w 112"/>
                <a:gd name="T43" fmla="*/ 0 h 136"/>
                <a:gd name="T44" fmla="*/ 72 w 112"/>
                <a:gd name="T45" fmla="*/ 20 h 136"/>
                <a:gd name="T46" fmla="*/ 68 w 112"/>
                <a:gd name="T47" fmla="*/ 20 h 136"/>
                <a:gd name="T48" fmla="*/ 68 w 112"/>
                <a:gd name="T49" fmla="*/ 6 h 136"/>
                <a:gd name="T50" fmla="*/ 60 w 112"/>
                <a:gd name="T51" fmla="*/ 6 h 136"/>
                <a:gd name="T52" fmla="*/ 60 w 112"/>
                <a:gd name="T53" fmla="*/ 20 h 136"/>
                <a:gd name="T54" fmla="*/ 57 w 112"/>
                <a:gd name="T55" fmla="*/ 20 h 136"/>
                <a:gd name="T56" fmla="*/ 57 w 112"/>
                <a:gd name="T57" fmla="*/ 0 h 136"/>
                <a:gd name="T58" fmla="*/ 53 w 112"/>
                <a:gd name="T59" fmla="*/ 0 h 136"/>
                <a:gd name="T60" fmla="*/ 53 w 112"/>
                <a:gd name="T61" fmla="*/ 20 h 136"/>
                <a:gd name="T62" fmla="*/ 51 w 112"/>
                <a:gd name="T63" fmla="*/ 20 h 136"/>
                <a:gd name="T64" fmla="*/ 51 w 112"/>
                <a:gd name="T65" fmla="*/ 6 h 136"/>
                <a:gd name="T66" fmla="*/ 43 w 112"/>
                <a:gd name="T67" fmla="*/ 6 h 136"/>
                <a:gd name="T68" fmla="*/ 43 w 112"/>
                <a:gd name="T69" fmla="*/ 20 h 136"/>
                <a:gd name="T70" fmla="*/ 40 w 112"/>
                <a:gd name="T71" fmla="*/ 20 h 136"/>
                <a:gd name="T72" fmla="*/ 40 w 112"/>
                <a:gd name="T73" fmla="*/ 0 h 136"/>
                <a:gd name="T74" fmla="*/ 35 w 112"/>
                <a:gd name="T75" fmla="*/ 0 h 136"/>
                <a:gd name="T76" fmla="*/ 35 w 112"/>
                <a:gd name="T77" fmla="*/ 20 h 136"/>
                <a:gd name="T78" fmla="*/ 32 w 112"/>
                <a:gd name="T79" fmla="*/ 20 h 136"/>
                <a:gd name="T80" fmla="*/ 32 w 112"/>
                <a:gd name="T81" fmla="*/ 6 h 136"/>
                <a:gd name="T82" fmla="*/ 25 w 112"/>
                <a:gd name="T83" fmla="*/ 6 h 136"/>
                <a:gd name="T84" fmla="*/ 25 w 112"/>
                <a:gd name="T85" fmla="*/ 20 h 136"/>
                <a:gd name="T86" fmla="*/ 23 w 112"/>
                <a:gd name="T87" fmla="*/ 20 h 136"/>
                <a:gd name="T88" fmla="*/ 23 w 112"/>
                <a:gd name="T89" fmla="*/ 0 h 136"/>
                <a:gd name="T90" fmla="*/ 17 w 112"/>
                <a:gd name="T91" fmla="*/ 0 h 136"/>
                <a:gd name="T92" fmla="*/ 17 w 112"/>
                <a:gd name="T93" fmla="*/ 20 h 136"/>
                <a:gd name="T94" fmla="*/ 15 w 112"/>
                <a:gd name="T95" fmla="*/ 20 h 136"/>
                <a:gd name="T96" fmla="*/ 15 w 112"/>
                <a:gd name="T97" fmla="*/ 6 h 136"/>
                <a:gd name="T98" fmla="*/ 0 w 112"/>
                <a:gd name="T99" fmla="*/ 6 h 136"/>
                <a:gd name="T100" fmla="*/ 0 w 112"/>
                <a:gd name="T101" fmla="*/ 24 h 136"/>
                <a:gd name="T102" fmla="*/ 0 w 112"/>
                <a:gd name="T103" fmla="*/ 28 h 136"/>
                <a:gd name="T104" fmla="*/ 0 w 112"/>
                <a:gd name="T105" fmla="*/ 136 h 136"/>
                <a:gd name="T106" fmla="*/ 89 w 112"/>
                <a:gd name="T107" fmla="*/ 136 h 136"/>
                <a:gd name="T108" fmla="*/ 112 w 112"/>
                <a:gd name="T109" fmla="*/ 110 h 136"/>
                <a:gd name="T110" fmla="*/ 112 w 112"/>
                <a:gd name="T111" fmla="*/ 84 h 136"/>
                <a:gd name="T112" fmla="*/ 104 w 112"/>
                <a:gd name="T113" fmla="*/ 92 h 136"/>
                <a:gd name="T114" fmla="*/ 104 w 112"/>
                <a:gd name="T115" fmla="*/ 10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36">
                  <a:moveTo>
                    <a:pt x="104" y="101"/>
                  </a:moveTo>
                  <a:lnTo>
                    <a:pt x="83" y="101"/>
                  </a:lnTo>
                  <a:lnTo>
                    <a:pt x="83" y="129"/>
                  </a:lnTo>
                  <a:lnTo>
                    <a:pt x="7" y="129"/>
                  </a:lnTo>
                  <a:lnTo>
                    <a:pt x="7" y="32"/>
                  </a:lnTo>
                  <a:lnTo>
                    <a:pt x="104" y="32"/>
                  </a:lnTo>
                  <a:lnTo>
                    <a:pt x="104" y="40"/>
                  </a:lnTo>
                  <a:lnTo>
                    <a:pt x="112" y="32"/>
                  </a:lnTo>
                  <a:lnTo>
                    <a:pt x="112" y="6"/>
                  </a:lnTo>
                  <a:lnTo>
                    <a:pt x="97" y="6"/>
                  </a:lnTo>
                  <a:lnTo>
                    <a:pt x="97" y="20"/>
                  </a:lnTo>
                  <a:lnTo>
                    <a:pt x="95" y="20"/>
                  </a:lnTo>
                  <a:lnTo>
                    <a:pt x="95" y="0"/>
                  </a:lnTo>
                  <a:lnTo>
                    <a:pt x="89" y="0"/>
                  </a:lnTo>
                  <a:lnTo>
                    <a:pt x="89" y="20"/>
                  </a:lnTo>
                  <a:lnTo>
                    <a:pt x="87" y="20"/>
                  </a:lnTo>
                  <a:lnTo>
                    <a:pt x="87" y="6"/>
                  </a:lnTo>
                  <a:lnTo>
                    <a:pt x="79" y="6"/>
                  </a:lnTo>
                  <a:lnTo>
                    <a:pt x="79" y="20"/>
                  </a:lnTo>
                  <a:lnTo>
                    <a:pt x="76" y="20"/>
                  </a:lnTo>
                  <a:lnTo>
                    <a:pt x="76" y="0"/>
                  </a:lnTo>
                  <a:lnTo>
                    <a:pt x="72" y="0"/>
                  </a:lnTo>
                  <a:lnTo>
                    <a:pt x="72" y="20"/>
                  </a:lnTo>
                  <a:lnTo>
                    <a:pt x="68" y="20"/>
                  </a:lnTo>
                  <a:lnTo>
                    <a:pt x="68" y="6"/>
                  </a:lnTo>
                  <a:lnTo>
                    <a:pt x="60" y="6"/>
                  </a:lnTo>
                  <a:lnTo>
                    <a:pt x="60" y="20"/>
                  </a:lnTo>
                  <a:lnTo>
                    <a:pt x="57" y="20"/>
                  </a:lnTo>
                  <a:lnTo>
                    <a:pt x="57" y="0"/>
                  </a:lnTo>
                  <a:lnTo>
                    <a:pt x="53" y="0"/>
                  </a:lnTo>
                  <a:lnTo>
                    <a:pt x="53" y="20"/>
                  </a:lnTo>
                  <a:lnTo>
                    <a:pt x="51" y="20"/>
                  </a:lnTo>
                  <a:lnTo>
                    <a:pt x="51" y="6"/>
                  </a:lnTo>
                  <a:lnTo>
                    <a:pt x="43" y="6"/>
                  </a:lnTo>
                  <a:lnTo>
                    <a:pt x="43" y="20"/>
                  </a:lnTo>
                  <a:lnTo>
                    <a:pt x="40" y="20"/>
                  </a:lnTo>
                  <a:lnTo>
                    <a:pt x="40" y="0"/>
                  </a:lnTo>
                  <a:lnTo>
                    <a:pt x="35" y="0"/>
                  </a:lnTo>
                  <a:lnTo>
                    <a:pt x="35" y="20"/>
                  </a:lnTo>
                  <a:lnTo>
                    <a:pt x="32" y="20"/>
                  </a:lnTo>
                  <a:lnTo>
                    <a:pt x="32" y="6"/>
                  </a:lnTo>
                  <a:lnTo>
                    <a:pt x="25" y="6"/>
                  </a:lnTo>
                  <a:lnTo>
                    <a:pt x="25" y="20"/>
                  </a:lnTo>
                  <a:lnTo>
                    <a:pt x="23" y="20"/>
                  </a:lnTo>
                  <a:lnTo>
                    <a:pt x="23" y="0"/>
                  </a:lnTo>
                  <a:lnTo>
                    <a:pt x="17" y="0"/>
                  </a:lnTo>
                  <a:lnTo>
                    <a:pt x="17" y="20"/>
                  </a:lnTo>
                  <a:lnTo>
                    <a:pt x="15" y="20"/>
                  </a:lnTo>
                  <a:lnTo>
                    <a:pt x="15" y="6"/>
                  </a:lnTo>
                  <a:lnTo>
                    <a:pt x="0" y="6"/>
                  </a:lnTo>
                  <a:lnTo>
                    <a:pt x="0" y="24"/>
                  </a:lnTo>
                  <a:lnTo>
                    <a:pt x="0" y="28"/>
                  </a:lnTo>
                  <a:lnTo>
                    <a:pt x="0" y="136"/>
                  </a:lnTo>
                  <a:lnTo>
                    <a:pt x="89" y="136"/>
                  </a:lnTo>
                  <a:lnTo>
                    <a:pt x="112" y="110"/>
                  </a:lnTo>
                  <a:lnTo>
                    <a:pt x="112" y="84"/>
                  </a:lnTo>
                  <a:lnTo>
                    <a:pt x="104" y="92"/>
                  </a:lnTo>
                  <a:lnTo>
                    <a:pt x="104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7285181" y="3955153"/>
              <a:ext cx="629670" cy="416695"/>
              <a:chOff x="7285181" y="3955153"/>
              <a:chExt cx="629670" cy="416695"/>
            </a:xfrm>
            <a:grpFill/>
          </p:grpSpPr>
          <p:sp>
            <p:nvSpPr>
              <p:cNvPr id="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674094" y="4080161"/>
                <a:ext cx="189829" cy="189829"/>
              </a:xfrm>
              <a:custGeom>
                <a:avLst/>
                <a:gdLst>
                  <a:gd name="T0" fmla="*/ 0 w 41"/>
                  <a:gd name="T1" fmla="*/ 39 h 41"/>
                  <a:gd name="T2" fmla="*/ 3 w 41"/>
                  <a:gd name="T3" fmla="*/ 41 h 41"/>
                  <a:gd name="T4" fmla="*/ 41 w 41"/>
                  <a:gd name="T5" fmla="*/ 3 h 41"/>
                  <a:gd name="T6" fmla="*/ 39 w 41"/>
                  <a:gd name="T7" fmla="*/ 0 h 41"/>
                  <a:gd name="T8" fmla="*/ 0 w 41"/>
                  <a:gd name="T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0" y="39"/>
                    </a:moveTo>
                    <a:lnTo>
                      <a:pt x="3" y="41"/>
                    </a:lnTo>
                    <a:lnTo>
                      <a:pt x="41" y="3"/>
                    </a:lnTo>
                    <a:lnTo>
                      <a:pt x="39" y="0"/>
                    </a:lnTo>
                    <a:lnTo>
                      <a:pt x="0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632423" y="4029231"/>
                <a:ext cx="203716" cy="212977"/>
              </a:xfrm>
              <a:custGeom>
                <a:avLst/>
                <a:gdLst>
                  <a:gd name="T0" fmla="*/ 37 w 44"/>
                  <a:gd name="T1" fmla="*/ 0 h 46"/>
                  <a:gd name="T2" fmla="*/ 0 w 44"/>
                  <a:gd name="T3" fmla="*/ 39 h 46"/>
                  <a:gd name="T4" fmla="*/ 6 w 44"/>
                  <a:gd name="T5" fmla="*/ 46 h 46"/>
                  <a:gd name="T6" fmla="*/ 44 w 44"/>
                  <a:gd name="T7" fmla="*/ 8 h 46"/>
                  <a:gd name="T8" fmla="*/ 37 w 4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6">
                    <a:moveTo>
                      <a:pt x="37" y="0"/>
                    </a:moveTo>
                    <a:lnTo>
                      <a:pt x="0" y="39"/>
                    </a:lnTo>
                    <a:lnTo>
                      <a:pt x="6" y="46"/>
                    </a:lnTo>
                    <a:lnTo>
                      <a:pt x="44" y="8"/>
                    </a:lnTo>
                    <a:lnTo>
                      <a:pt x="3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95384" y="4001451"/>
                <a:ext cx="194457" cy="194457"/>
              </a:xfrm>
              <a:custGeom>
                <a:avLst/>
                <a:gdLst>
                  <a:gd name="T0" fmla="*/ 0 w 42"/>
                  <a:gd name="T1" fmla="*/ 38 h 42"/>
                  <a:gd name="T2" fmla="*/ 4 w 42"/>
                  <a:gd name="T3" fmla="*/ 42 h 42"/>
                  <a:gd name="T4" fmla="*/ 42 w 42"/>
                  <a:gd name="T5" fmla="*/ 4 h 42"/>
                  <a:gd name="T6" fmla="*/ 38 w 42"/>
                  <a:gd name="T7" fmla="*/ 0 h 42"/>
                  <a:gd name="T8" fmla="*/ 0 w 42"/>
                  <a:gd name="T9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0" y="38"/>
                    </a:moveTo>
                    <a:lnTo>
                      <a:pt x="4" y="42"/>
                    </a:lnTo>
                    <a:lnTo>
                      <a:pt x="42" y="4"/>
                    </a:lnTo>
                    <a:lnTo>
                      <a:pt x="38" y="0"/>
                    </a:lnTo>
                    <a:lnTo>
                      <a:pt x="0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44456" y="4191280"/>
                <a:ext cx="129638" cy="129638"/>
              </a:xfrm>
              <a:custGeom>
                <a:avLst/>
                <a:gdLst>
                  <a:gd name="T0" fmla="*/ 28 w 28"/>
                  <a:gd name="T1" fmla="*/ 20 h 28"/>
                  <a:gd name="T2" fmla="*/ 8 w 28"/>
                  <a:gd name="T3" fmla="*/ 0 h 28"/>
                  <a:gd name="T4" fmla="*/ 0 w 28"/>
                  <a:gd name="T5" fmla="*/ 20 h 28"/>
                  <a:gd name="T6" fmla="*/ 9 w 28"/>
                  <a:gd name="T7" fmla="*/ 28 h 28"/>
                  <a:gd name="T8" fmla="*/ 28 w 28"/>
                  <a:gd name="T9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8">
                    <a:moveTo>
                      <a:pt x="28" y="20"/>
                    </a:moveTo>
                    <a:lnTo>
                      <a:pt x="8" y="0"/>
                    </a:lnTo>
                    <a:lnTo>
                      <a:pt x="0" y="20"/>
                    </a:lnTo>
                    <a:lnTo>
                      <a:pt x="9" y="28"/>
                    </a:lnTo>
                    <a:lnTo>
                      <a:pt x="28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512045" y="4297766"/>
                <a:ext cx="64819" cy="60191"/>
              </a:xfrm>
              <a:custGeom>
                <a:avLst/>
                <a:gdLst>
                  <a:gd name="T0" fmla="*/ 0 w 14"/>
                  <a:gd name="T1" fmla="*/ 13 h 13"/>
                  <a:gd name="T2" fmla="*/ 14 w 14"/>
                  <a:gd name="T3" fmla="*/ 6 h 13"/>
                  <a:gd name="T4" fmla="*/ 6 w 14"/>
                  <a:gd name="T5" fmla="*/ 0 h 13"/>
                  <a:gd name="T6" fmla="*/ 0 w 1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3">
                    <a:moveTo>
                      <a:pt x="0" y="13"/>
                    </a:moveTo>
                    <a:lnTo>
                      <a:pt x="14" y="6"/>
                    </a:lnTo>
                    <a:lnTo>
                      <a:pt x="6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785213" y="3955153"/>
                <a:ext cx="129638" cy="129638"/>
              </a:xfrm>
              <a:custGeom>
                <a:avLst/>
                <a:gdLst>
                  <a:gd name="T0" fmla="*/ 7 w 28"/>
                  <a:gd name="T1" fmla="*/ 0 h 28"/>
                  <a:gd name="T2" fmla="*/ 0 w 28"/>
                  <a:gd name="T3" fmla="*/ 8 h 28"/>
                  <a:gd name="T4" fmla="*/ 20 w 28"/>
                  <a:gd name="T5" fmla="*/ 28 h 28"/>
                  <a:gd name="T6" fmla="*/ 28 w 28"/>
                  <a:gd name="T7" fmla="*/ 20 h 28"/>
                  <a:gd name="T8" fmla="*/ 7 w 28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8">
                    <a:moveTo>
                      <a:pt x="7" y="0"/>
                    </a:moveTo>
                    <a:lnTo>
                      <a:pt x="0" y="8"/>
                    </a:lnTo>
                    <a:lnTo>
                      <a:pt x="20" y="28"/>
                    </a:lnTo>
                    <a:lnTo>
                      <a:pt x="28" y="2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285181" y="4103311"/>
                <a:ext cx="203716" cy="324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285181" y="4177389"/>
                <a:ext cx="203716" cy="324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285181" y="4260727"/>
                <a:ext cx="203716" cy="277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285181" y="4339438"/>
                <a:ext cx="203716" cy="324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4" name="Group 43出自【趣你的PPT】(微信:qunideppt)：最优质的PPT资源库"/>
          <p:cNvGrpSpPr/>
          <p:nvPr/>
        </p:nvGrpSpPr>
        <p:grpSpPr>
          <a:xfrm>
            <a:off x="9820279" y="1409204"/>
            <a:ext cx="756471" cy="752101"/>
            <a:chOff x="9820279" y="1409204"/>
            <a:chExt cx="756471" cy="752101"/>
          </a:xfrm>
          <a:solidFill>
            <a:srgbClr val="0070C0"/>
          </a:solidFill>
        </p:grpSpPr>
        <p:sp>
          <p:nvSpPr>
            <p:cNvPr id="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218191" y="1584111"/>
              <a:ext cx="358559" cy="577194"/>
            </a:xfrm>
            <a:custGeom>
              <a:avLst/>
              <a:gdLst>
                <a:gd name="T0" fmla="*/ 0 w 82"/>
                <a:gd name="T1" fmla="*/ 34 h 132"/>
                <a:gd name="T2" fmla="*/ 0 w 82"/>
                <a:gd name="T3" fmla="*/ 132 h 132"/>
                <a:gd name="T4" fmla="*/ 82 w 82"/>
                <a:gd name="T5" fmla="*/ 99 h 132"/>
                <a:gd name="T6" fmla="*/ 82 w 82"/>
                <a:gd name="T7" fmla="*/ 0 h 132"/>
                <a:gd name="T8" fmla="*/ 0 w 82"/>
                <a:gd name="T9" fmla="*/ 34 h 132"/>
                <a:gd name="T10" fmla="*/ 76 w 82"/>
                <a:gd name="T11" fmla="*/ 10 h 132"/>
                <a:gd name="T12" fmla="*/ 76 w 82"/>
                <a:gd name="T13" fmla="*/ 94 h 132"/>
                <a:gd name="T14" fmla="*/ 5 w 82"/>
                <a:gd name="T15" fmla="*/ 66 h 132"/>
                <a:gd name="T16" fmla="*/ 5 w 82"/>
                <a:gd name="T17" fmla="*/ 38 h 132"/>
                <a:gd name="T18" fmla="*/ 76 w 82"/>
                <a:gd name="T19" fmla="*/ 10 h 132"/>
                <a:gd name="T20" fmla="*/ 5 w 82"/>
                <a:gd name="T21" fmla="*/ 70 h 132"/>
                <a:gd name="T22" fmla="*/ 73 w 82"/>
                <a:gd name="T23" fmla="*/ 96 h 132"/>
                <a:gd name="T24" fmla="*/ 5 w 82"/>
                <a:gd name="T25" fmla="*/ 124 h 132"/>
                <a:gd name="T26" fmla="*/ 5 w 82"/>
                <a:gd name="T27" fmla="*/ 7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132">
                  <a:moveTo>
                    <a:pt x="0" y="34"/>
                  </a:moveTo>
                  <a:lnTo>
                    <a:pt x="0" y="132"/>
                  </a:lnTo>
                  <a:lnTo>
                    <a:pt x="82" y="99"/>
                  </a:lnTo>
                  <a:lnTo>
                    <a:pt x="82" y="0"/>
                  </a:lnTo>
                  <a:lnTo>
                    <a:pt x="0" y="34"/>
                  </a:lnTo>
                  <a:close/>
                  <a:moveTo>
                    <a:pt x="76" y="10"/>
                  </a:moveTo>
                  <a:lnTo>
                    <a:pt x="76" y="94"/>
                  </a:lnTo>
                  <a:lnTo>
                    <a:pt x="5" y="66"/>
                  </a:lnTo>
                  <a:lnTo>
                    <a:pt x="5" y="38"/>
                  </a:lnTo>
                  <a:lnTo>
                    <a:pt x="76" y="10"/>
                  </a:lnTo>
                  <a:close/>
                  <a:moveTo>
                    <a:pt x="5" y="70"/>
                  </a:moveTo>
                  <a:lnTo>
                    <a:pt x="73" y="96"/>
                  </a:lnTo>
                  <a:lnTo>
                    <a:pt x="5" y="124"/>
                  </a:lnTo>
                  <a:lnTo>
                    <a:pt x="5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20279" y="1584111"/>
              <a:ext cx="354188" cy="577194"/>
            </a:xfrm>
            <a:custGeom>
              <a:avLst/>
              <a:gdLst>
                <a:gd name="T0" fmla="*/ 0 w 81"/>
                <a:gd name="T1" fmla="*/ 99 h 132"/>
                <a:gd name="T2" fmla="*/ 81 w 81"/>
                <a:gd name="T3" fmla="*/ 132 h 132"/>
                <a:gd name="T4" fmla="*/ 81 w 81"/>
                <a:gd name="T5" fmla="*/ 34 h 132"/>
                <a:gd name="T6" fmla="*/ 0 w 81"/>
                <a:gd name="T7" fmla="*/ 0 h 132"/>
                <a:gd name="T8" fmla="*/ 0 w 81"/>
                <a:gd name="T9" fmla="*/ 9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32">
                  <a:moveTo>
                    <a:pt x="0" y="99"/>
                  </a:moveTo>
                  <a:lnTo>
                    <a:pt x="81" y="132"/>
                  </a:lnTo>
                  <a:lnTo>
                    <a:pt x="81" y="34"/>
                  </a:lnTo>
                  <a:lnTo>
                    <a:pt x="0" y="0"/>
                  </a:lnTo>
                  <a:lnTo>
                    <a:pt x="0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842141" y="1409204"/>
              <a:ext cx="725864" cy="288597"/>
            </a:xfrm>
            <a:custGeom>
              <a:avLst/>
              <a:gdLst>
                <a:gd name="T0" fmla="*/ 82 w 166"/>
                <a:gd name="T1" fmla="*/ 0 h 66"/>
                <a:gd name="T2" fmla="*/ 0 w 166"/>
                <a:gd name="T3" fmla="*/ 32 h 66"/>
                <a:gd name="T4" fmla="*/ 80 w 166"/>
                <a:gd name="T5" fmla="*/ 66 h 66"/>
                <a:gd name="T6" fmla="*/ 166 w 166"/>
                <a:gd name="T7" fmla="*/ 32 h 66"/>
                <a:gd name="T8" fmla="*/ 82 w 166"/>
                <a:gd name="T9" fmla="*/ 0 h 66"/>
                <a:gd name="T10" fmla="*/ 82 w 166"/>
                <a:gd name="T11" fmla="*/ 6 h 66"/>
                <a:gd name="T12" fmla="*/ 151 w 166"/>
                <a:gd name="T13" fmla="*/ 32 h 66"/>
                <a:gd name="T14" fmla="*/ 82 w 166"/>
                <a:gd name="T15" fmla="*/ 59 h 66"/>
                <a:gd name="T16" fmla="*/ 82 w 166"/>
                <a:gd name="T17" fmla="*/ 6 h 66"/>
                <a:gd name="T18" fmla="*/ 78 w 166"/>
                <a:gd name="T19" fmla="*/ 7 h 66"/>
                <a:gd name="T20" fmla="*/ 78 w 166"/>
                <a:gd name="T21" fmla="*/ 59 h 66"/>
                <a:gd name="T22" fmla="*/ 15 w 166"/>
                <a:gd name="T23" fmla="*/ 32 h 66"/>
                <a:gd name="T24" fmla="*/ 78 w 166"/>
                <a:gd name="T25" fmla="*/ 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6" h="66">
                  <a:moveTo>
                    <a:pt x="82" y="0"/>
                  </a:moveTo>
                  <a:lnTo>
                    <a:pt x="0" y="32"/>
                  </a:lnTo>
                  <a:lnTo>
                    <a:pt x="80" y="66"/>
                  </a:lnTo>
                  <a:lnTo>
                    <a:pt x="166" y="32"/>
                  </a:lnTo>
                  <a:lnTo>
                    <a:pt x="82" y="0"/>
                  </a:lnTo>
                  <a:close/>
                  <a:moveTo>
                    <a:pt x="82" y="6"/>
                  </a:moveTo>
                  <a:lnTo>
                    <a:pt x="151" y="32"/>
                  </a:lnTo>
                  <a:lnTo>
                    <a:pt x="82" y="59"/>
                  </a:lnTo>
                  <a:lnTo>
                    <a:pt x="82" y="6"/>
                  </a:lnTo>
                  <a:close/>
                  <a:moveTo>
                    <a:pt x="78" y="7"/>
                  </a:moveTo>
                  <a:lnTo>
                    <a:pt x="78" y="59"/>
                  </a:lnTo>
                  <a:lnTo>
                    <a:pt x="15" y="32"/>
                  </a:lnTo>
                  <a:lnTo>
                    <a:pt x="78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8" name="Group 47出自【趣你的PPT】(微信:qunideppt)：最优质的PPT资源库"/>
          <p:cNvGrpSpPr/>
          <p:nvPr/>
        </p:nvGrpSpPr>
        <p:grpSpPr>
          <a:xfrm>
            <a:off x="4331527" y="3899723"/>
            <a:ext cx="649430" cy="703550"/>
            <a:chOff x="4331527" y="3899723"/>
            <a:chExt cx="649430" cy="703550"/>
          </a:xfrm>
          <a:solidFill>
            <a:srgbClr val="0070C0"/>
          </a:solidFill>
        </p:grpSpPr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1333" y="4066589"/>
              <a:ext cx="369815" cy="374327"/>
            </a:xfrm>
            <a:custGeom>
              <a:avLst/>
              <a:gdLst>
                <a:gd name="T0" fmla="*/ 0 w 82"/>
                <a:gd name="T1" fmla="*/ 29 h 83"/>
                <a:gd name="T2" fmla="*/ 58 w 82"/>
                <a:gd name="T3" fmla="*/ 29 h 83"/>
                <a:gd name="T4" fmla="*/ 58 w 82"/>
                <a:gd name="T5" fmla="*/ 83 h 83"/>
                <a:gd name="T6" fmla="*/ 82 w 82"/>
                <a:gd name="T7" fmla="*/ 83 h 83"/>
                <a:gd name="T8" fmla="*/ 82 w 82"/>
                <a:gd name="T9" fmla="*/ 0 h 83"/>
                <a:gd name="T10" fmla="*/ 0 w 82"/>
                <a:gd name="T11" fmla="*/ 0 h 83"/>
                <a:gd name="T12" fmla="*/ 0 w 82"/>
                <a:gd name="T13" fmla="*/ 2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83">
                  <a:moveTo>
                    <a:pt x="0" y="29"/>
                  </a:moveTo>
                  <a:lnTo>
                    <a:pt x="58" y="29"/>
                  </a:lnTo>
                  <a:lnTo>
                    <a:pt x="58" y="83"/>
                  </a:lnTo>
                  <a:lnTo>
                    <a:pt x="82" y="83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6630" y="3899723"/>
              <a:ext cx="374327" cy="369815"/>
            </a:xfrm>
            <a:custGeom>
              <a:avLst/>
              <a:gdLst>
                <a:gd name="T0" fmla="*/ 0 w 83"/>
                <a:gd name="T1" fmla="*/ 0 h 82"/>
                <a:gd name="T2" fmla="*/ 0 w 83"/>
                <a:gd name="T3" fmla="*/ 29 h 82"/>
                <a:gd name="T4" fmla="*/ 59 w 83"/>
                <a:gd name="T5" fmla="*/ 29 h 82"/>
                <a:gd name="T6" fmla="*/ 59 w 83"/>
                <a:gd name="T7" fmla="*/ 82 h 82"/>
                <a:gd name="T8" fmla="*/ 83 w 83"/>
                <a:gd name="T9" fmla="*/ 82 h 82"/>
                <a:gd name="T10" fmla="*/ 83 w 83"/>
                <a:gd name="T11" fmla="*/ 0 h 82"/>
                <a:gd name="T12" fmla="*/ 0 w 83"/>
                <a:gd name="T13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82">
                  <a:moveTo>
                    <a:pt x="0" y="0"/>
                  </a:moveTo>
                  <a:lnTo>
                    <a:pt x="0" y="29"/>
                  </a:lnTo>
                  <a:lnTo>
                    <a:pt x="59" y="29"/>
                  </a:lnTo>
                  <a:lnTo>
                    <a:pt x="59" y="82"/>
                  </a:lnTo>
                  <a:lnTo>
                    <a:pt x="83" y="82"/>
                  </a:lnTo>
                  <a:lnTo>
                    <a:pt x="8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331527" y="4228946"/>
              <a:ext cx="374327" cy="3743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52" name="出自【趣你的PPT】(微信:qunideppt)：最优质的PPT资源库"/>
          <p:cNvSpPr>
            <a:spLocks/>
          </p:cNvSpPr>
          <p:nvPr/>
        </p:nvSpPr>
        <p:spPr bwMode="auto">
          <a:xfrm>
            <a:off x="1744503" y="1471874"/>
            <a:ext cx="418276" cy="662272"/>
          </a:xfrm>
          <a:custGeom>
            <a:avLst/>
            <a:gdLst>
              <a:gd name="T0" fmla="*/ 97 w 108"/>
              <a:gd name="T1" fmla="*/ 0 h 171"/>
              <a:gd name="T2" fmla="*/ 0 w 108"/>
              <a:gd name="T3" fmla="*/ 98 h 171"/>
              <a:gd name="T4" fmla="*/ 36 w 108"/>
              <a:gd name="T5" fmla="*/ 98 h 171"/>
              <a:gd name="T6" fmla="*/ 8 w 108"/>
              <a:gd name="T7" fmla="*/ 171 h 171"/>
              <a:gd name="T8" fmla="*/ 108 w 108"/>
              <a:gd name="T9" fmla="*/ 74 h 171"/>
              <a:gd name="T10" fmla="*/ 72 w 108"/>
              <a:gd name="T11" fmla="*/ 74 h 171"/>
              <a:gd name="T12" fmla="*/ 97 w 108"/>
              <a:gd name="T13" fmla="*/ 0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" h="171">
                <a:moveTo>
                  <a:pt x="97" y="0"/>
                </a:moveTo>
                <a:lnTo>
                  <a:pt x="0" y="98"/>
                </a:lnTo>
                <a:lnTo>
                  <a:pt x="36" y="98"/>
                </a:lnTo>
                <a:lnTo>
                  <a:pt x="8" y="171"/>
                </a:lnTo>
                <a:lnTo>
                  <a:pt x="108" y="74"/>
                </a:lnTo>
                <a:lnTo>
                  <a:pt x="72" y="74"/>
                </a:lnTo>
                <a:lnTo>
                  <a:pt x="97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3" name="出自【趣你的PPT】(微信:qunideppt)：最优质的PPT资源库"/>
          <p:cNvSpPr>
            <a:spLocks/>
          </p:cNvSpPr>
          <p:nvPr/>
        </p:nvSpPr>
        <p:spPr bwMode="auto">
          <a:xfrm>
            <a:off x="9929260" y="3846071"/>
            <a:ext cx="26826" cy="710896"/>
          </a:xfrm>
          <a:custGeom>
            <a:avLst/>
            <a:gdLst>
              <a:gd name="T0" fmla="*/ 8 w 8"/>
              <a:gd name="T1" fmla="*/ 8 h 212"/>
              <a:gd name="T2" fmla="*/ 0 w 8"/>
              <a:gd name="T3" fmla="*/ 0 h 212"/>
              <a:gd name="T4" fmla="*/ 0 w 8"/>
              <a:gd name="T5" fmla="*/ 1 h 212"/>
              <a:gd name="T6" fmla="*/ 0 w 8"/>
              <a:gd name="T7" fmla="*/ 7 h 212"/>
              <a:gd name="T8" fmla="*/ 0 w 8"/>
              <a:gd name="T9" fmla="*/ 212 h 212"/>
              <a:gd name="T10" fmla="*/ 8 w 8"/>
              <a:gd name="T11" fmla="*/ 212 h 212"/>
              <a:gd name="T12" fmla="*/ 8 w 8"/>
              <a:gd name="T13" fmla="*/ 8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212">
                <a:moveTo>
                  <a:pt x="8" y="8"/>
                </a:moveTo>
                <a:lnTo>
                  <a:pt x="0" y="0"/>
                </a:lnTo>
                <a:lnTo>
                  <a:pt x="0" y="1"/>
                </a:lnTo>
                <a:lnTo>
                  <a:pt x="0" y="7"/>
                </a:lnTo>
                <a:lnTo>
                  <a:pt x="0" y="212"/>
                </a:lnTo>
                <a:lnTo>
                  <a:pt x="8" y="212"/>
                </a:lnTo>
                <a:lnTo>
                  <a:pt x="8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4" name="出自【趣你的PPT】(微信:qunideppt)：最优质的PPT资源库"/>
          <p:cNvSpPr>
            <a:spLocks/>
          </p:cNvSpPr>
          <p:nvPr/>
        </p:nvSpPr>
        <p:spPr bwMode="auto">
          <a:xfrm>
            <a:off x="9932615" y="3842716"/>
            <a:ext cx="476165" cy="26826"/>
          </a:xfrm>
          <a:custGeom>
            <a:avLst/>
            <a:gdLst>
              <a:gd name="T0" fmla="*/ 135 w 142"/>
              <a:gd name="T1" fmla="*/ 8 h 8"/>
              <a:gd name="T2" fmla="*/ 142 w 142"/>
              <a:gd name="T3" fmla="*/ 0 h 8"/>
              <a:gd name="T4" fmla="*/ 0 w 142"/>
              <a:gd name="T5" fmla="*/ 0 h 8"/>
              <a:gd name="T6" fmla="*/ 8 w 142"/>
              <a:gd name="T7" fmla="*/ 8 h 8"/>
              <a:gd name="T8" fmla="*/ 135 w 142"/>
              <a:gd name="T9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2" h="8">
                <a:moveTo>
                  <a:pt x="135" y="8"/>
                </a:moveTo>
                <a:lnTo>
                  <a:pt x="142" y="0"/>
                </a:lnTo>
                <a:lnTo>
                  <a:pt x="0" y="0"/>
                </a:lnTo>
                <a:lnTo>
                  <a:pt x="8" y="8"/>
                </a:lnTo>
                <a:lnTo>
                  <a:pt x="135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5" name="出自【趣你的PPT】(微信:qunideppt)：最优质的PPT资源库"/>
          <p:cNvSpPr>
            <a:spLocks/>
          </p:cNvSpPr>
          <p:nvPr/>
        </p:nvSpPr>
        <p:spPr bwMode="auto">
          <a:xfrm>
            <a:off x="10385305" y="3846071"/>
            <a:ext cx="30181" cy="710896"/>
          </a:xfrm>
          <a:custGeom>
            <a:avLst/>
            <a:gdLst>
              <a:gd name="T0" fmla="*/ 0 w 9"/>
              <a:gd name="T1" fmla="*/ 8 h 212"/>
              <a:gd name="T2" fmla="*/ 0 w 9"/>
              <a:gd name="T3" fmla="*/ 212 h 212"/>
              <a:gd name="T4" fmla="*/ 9 w 9"/>
              <a:gd name="T5" fmla="*/ 212 h 212"/>
              <a:gd name="T6" fmla="*/ 9 w 9"/>
              <a:gd name="T7" fmla="*/ 7 h 212"/>
              <a:gd name="T8" fmla="*/ 9 w 9"/>
              <a:gd name="T9" fmla="*/ 1 h 212"/>
              <a:gd name="T10" fmla="*/ 9 w 9"/>
              <a:gd name="T11" fmla="*/ 0 h 212"/>
              <a:gd name="T12" fmla="*/ 0 w 9"/>
              <a:gd name="T13" fmla="*/ 9 h 212"/>
              <a:gd name="T14" fmla="*/ 0 w 9"/>
              <a:gd name="T15" fmla="*/ 8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" h="212">
                <a:moveTo>
                  <a:pt x="0" y="8"/>
                </a:moveTo>
                <a:lnTo>
                  <a:pt x="0" y="212"/>
                </a:lnTo>
                <a:lnTo>
                  <a:pt x="9" y="212"/>
                </a:lnTo>
                <a:lnTo>
                  <a:pt x="9" y="7"/>
                </a:lnTo>
                <a:lnTo>
                  <a:pt x="9" y="1"/>
                </a:lnTo>
                <a:lnTo>
                  <a:pt x="9" y="0"/>
                </a:lnTo>
                <a:lnTo>
                  <a:pt x="0" y="9"/>
                </a:lnTo>
                <a:lnTo>
                  <a:pt x="0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885669" y="4580438"/>
            <a:ext cx="576763" cy="46946"/>
          </a:xfrm>
          <a:prstGeom prst="rect">
            <a:avLst/>
          </a:pr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FFFFFF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86267" y="3899723"/>
            <a:ext cx="214610" cy="640478"/>
          </a:xfrm>
          <a:custGeom>
            <a:avLst/>
            <a:gdLst>
              <a:gd name="T0" fmla="*/ 0 w 48"/>
              <a:gd name="T1" fmla="*/ 0 h 143"/>
              <a:gd name="T2" fmla="*/ 0 w 48"/>
              <a:gd name="T3" fmla="*/ 143 h 143"/>
              <a:gd name="T4" fmla="*/ 48 w 48"/>
              <a:gd name="T5" fmla="*/ 134 h 143"/>
              <a:gd name="T6" fmla="*/ 48 w 48"/>
              <a:gd name="T7" fmla="*/ 9 h 143"/>
              <a:gd name="T8" fmla="*/ 0 w 48"/>
              <a:gd name="T9" fmla="*/ 0 h 143"/>
              <a:gd name="T10" fmla="*/ 6 w 48"/>
              <a:gd name="T11" fmla="*/ 12 h 143"/>
              <a:gd name="T12" fmla="*/ 42 w 48"/>
              <a:gd name="T13" fmla="*/ 19 h 143"/>
              <a:gd name="T14" fmla="*/ 42 w 48"/>
              <a:gd name="T15" fmla="*/ 65 h 143"/>
              <a:gd name="T16" fmla="*/ 6 w 48"/>
              <a:gd name="T17" fmla="*/ 62 h 143"/>
              <a:gd name="T18" fmla="*/ 6 w 48"/>
              <a:gd name="T19" fmla="*/ 12 h 143"/>
              <a:gd name="T20" fmla="*/ 42 w 48"/>
              <a:gd name="T21" fmla="*/ 127 h 143"/>
              <a:gd name="T22" fmla="*/ 6 w 48"/>
              <a:gd name="T23" fmla="*/ 132 h 143"/>
              <a:gd name="T24" fmla="*/ 6 w 48"/>
              <a:gd name="T25" fmla="*/ 72 h 143"/>
              <a:gd name="T26" fmla="*/ 42 w 48"/>
              <a:gd name="T27" fmla="*/ 74 h 143"/>
              <a:gd name="T28" fmla="*/ 42 w 48"/>
              <a:gd name="T29" fmla="*/ 127 h 143"/>
              <a:gd name="T30" fmla="*/ 44 w 48"/>
              <a:gd name="T31" fmla="*/ 69 h 143"/>
              <a:gd name="T32" fmla="*/ 43 w 48"/>
              <a:gd name="T33" fmla="*/ 71 h 143"/>
              <a:gd name="T34" fmla="*/ 36 w 48"/>
              <a:gd name="T35" fmla="*/ 70 h 143"/>
              <a:gd name="T36" fmla="*/ 35 w 48"/>
              <a:gd name="T37" fmla="*/ 69 h 143"/>
              <a:gd name="T38" fmla="*/ 35 w 48"/>
              <a:gd name="T39" fmla="*/ 69 h 143"/>
              <a:gd name="T40" fmla="*/ 36 w 48"/>
              <a:gd name="T41" fmla="*/ 68 h 143"/>
              <a:gd name="T42" fmla="*/ 43 w 48"/>
              <a:gd name="T43" fmla="*/ 68 h 143"/>
              <a:gd name="T44" fmla="*/ 44 w 48"/>
              <a:gd name="T45" fmla="*/ 69 h 143"/>
              <a:gd name="T46" fmla="*/ 45 w 48"/>
              <a:gd name="T47" fmla="*/ 70 h 143"/>
              <a:gd name="T48" fmla="*/ 43 w 48"/>
              <a:gd name="T49" fmla="*/ 72 h 143"/>
              <a:gd name="T50" fmla="*/ 40 w 48"/>
              <a:gd name="T51" fmla="*/ 70 h 143"/>
              <a:gd name="T52" fmla="*/ 43 w 48"/>
              <a:gd name="T53" fmla="*/ 67 h 143"/>
              <a:gd name="T54" fmla="*/ 45 w 48"/>
              <a:gd name="T55" fmla="*/ 7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8" h="143">
                <a:moveTo>
                  <a:pt x="0" y="0"/>
                </a:moveTo>
                <a:cubicBezTo>
                  <a:pt x="0" y="143"/>
                  <a:pt x="0" y="143"/>
                  <a:pt x="0" y="143"/>
                </a:cubicBezTo>
                <a:cubicBezTo>
                  <a:pt x="48" y="134"/>
                  <a:pt x="48" y="134"/>
                  <a:pt x="48" y="134"/>
                </a:cubicBezTo>
                <a:cubicBezTo>
                  <a:pt x="48" y="9"/>
                  <a:pt x="48" y="9"/>
                  <a:pt x="48" y="9"/>
                </a:cubicBezTo>
                <a:lnTo>
                  <a:pt x="0" y="0"/>
                </a:lnTo>
                <a:close/>
                <a:moveTo>
                  <a:pt x="6" y="12"/>
                </a:moveTo>
                <a:cubicBezTo>
                  <a:pt x="42" y="19"/>
                  <a:pt x="42" y="19"/>
                  <a:pt x="42" y="19"/>
                </a:cubicBezTo>
                <a:cubicBezTo>
                  <a:pt x="42" y="65"/>
                  <a:pt x="42" y="65"/>
                  <a:pt x="42" y="65"/>
                </a:cubicBezTo>
                <a:cubicBezTo>
                  <a:pt x="6" y="62"/>
                  <a:pt x="6" y="62"/>
                  <a:pt x="6" y="62"/>
                </a:cubicBezTo>
                <a:lnTo>
                  <a:pt x="6" y="12"/>
                </a:lnTo>
                <a:close/>
                <a:moveTo>
                  <a:pt x="42" y="127"/>
                </a:moveTo>
                <a:cubicBezTo>
                  <a:pt x="6" y="132"/>
                  <a:pt x="6" y="132"/>
                  <a:pt x="6" y="132"/>
                </a:cubicBezTo>
                <a:cubicBezTo>
                  <a:pt x="6" y="72"/>
                  <a:pt x="6" y="72"/>
                  <a:pt x="6" y="72"/>
                </a:cubicBezTo>
                <a:cubicBezTo>
                  <a:pt x="42" y="74"/>
                  <a:pt x="42" y="74"/>
                  <a:pt x="42" y="74"/>
                </a:cubicBezTo>
                <a:lnTo>
                  <a:pt x="42" y="127"/>
                </a:lnTo>
                <a:close/>
                <a:moveTo>
                  <a:pt x="44" y="69"/>
                </a:moveTo>
                <a:cubicBezTo>
                  <a:pt x="44" y="70"/>
                  <a:pt x="44" y="71"/>
                  <a:pt x="43" y="71"/>
                </a:cubicBezTo>
                <a:cubicBezTo>
                  <a:pt x="36" y="70"/>
                  <a:pt x="36" y="70"/>
                  <a:pt x="36" y="70"/>
                </a:cubicBezTo>
                <a:cubicBezTo>
                  <a:pt x="35" y="70"/>
                  <a:pt x="35" y="70"/>
                  <a:pt x="35" y="69"/>
                </a:cubicBezTo>
                <a:cubicBezTo>
                  <a:pt x="35" y="69"/>
                  <a:pt x="35" y="69"/>
                  <a:pt x="35" y="69"/>
                </a:cubicBezTo>
                <a:cubicBezTo>
                  <a:pt x="35" y="68"/>
                  <a:pt x="35" y="68"/>
                  <a:pt x="36" y="68"/>
                </a:cubicBezTo>
                <a:cubicBezTo>
                  <a:pt x="43" y="68"/>
                  <a:pt x="43" y="68"/>
                  <a:pt x="43" y="68"/>
                </a:cubicBezTo>
                <a:cubicBezTo>
                  <a:pt x="44" y="68"/>
                  <a:pt x="44" y="69"/>
                  <a:pt x="44" y="69"/>
                </a:cubicBezTo>
                <a:close/>
                <a:moveTo>
                  <a:pt x="45" y="70"/>
                </a:moveTo>
                <a:cubicBezTo>
                  <a:pt x="45" y="71"/>
                  <a:pt x="44" y="72"/>
                  <a:pt x="43" y="72"/>
                </a:cubicBezTo>
                <a:cubicBezTo>
                  <a:pt x="41" y="72"/>
                  <a:pt x="40" y="71"/>
                  <a:pt x="40" y="70"/>
                </a:cubicBezTo>
                <a:cubicBezTo>
                  <a:pt x="40" y="68"/>
                  <a:pt x="41" y="67"/>
                  <a:pt x="43" y="67"/>
                </a:cubicBezTo>
                <a:cubicBezTo>
                  <a:pt x="44" y="67"/>
                  <a:pt x="45" y="68"/>
                  <a:pt x="45" y="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8" name="出自【趣你的PPT】(微信:qunideppt)：最优质的PPT资源库"/>
          <p:cNvSpPr>
            <a:spLocks/>
          </p:cNvSpPr>
          <p:nvPr/>
        </p:nvSpPr>
        <p:spPr bwMode="auto">
          <a:xfrm>
            <a:off x="1524756" y="3938818"/>
            <a:ext cx="801649" cy="629867"/>
          </a:xfrm>
          <a:custGeom>
            <a:avLst/>
            <a:gdLst>
              <a:gd name="T0" fmla="*/ 145 w 147"/>
              <a:gd name="T1" fmla="*/ 47 h 116"/>
              <a:gd name="T2" fmla="*/ 118 w 147"/>
              <a:gd name="T3" fmla="*/ 30 h 116"/>
              <a:gd name="T4" fmla="*/ 114 w 147"/>
              <a:gd name="T5" fmla="*/ 31 h 116"/>
              <a:gd name="T6" fmla="*/ 114 w 147"/>
              <a:gd name="T7" fmla="*/ 38 h 116"/>
              <a:gd name="T8" fmla="*/ 110 w 147"/>
              <a:gd name="T9" fmla="*/ 38 h 116"/>
              <a:gd name="T10" fmla="*/ 81 w 147"/>
              <a:gd name="T11" fmla="*/ 38 h 116"/>
              <a:gd name="T12" fmla="*/ 81 w 147"/>
              <a:gd name="T13" fmla="*/ 11 h 116"/>
              <a:gd name="T14" fmla="*/ 84 w 147"/>
              <a:gd name="T15" fmla="*/ 6 h 116"/>
              <a:gd name="T16" fmla="*/ 79 w 147"/>
              <a:gd name="T17" fmla="*/ 0 h 116"/>
              <a:gd name="T18" fmla="*/ 70 w 147"/>
              <a:gd name="T19" fmla="*/ 0 h 116"/>
              <a:gd name="T20" fmla="*/ 65 w 147"/>
              <a:gd name="T21" fmla="*/ 6 h 116"/>
              <a:gd name="T22" fmla="*/ 68 w 147"/>
              <a:gd name="T23" fmla="*/ 11 h 116"/>
              <a:gd name="T24" fmla="*/ 68 w 147"/>
              <a:gd name="T25" fmla="*/ 17 h 116"/>
              <a:gd name="T26" fmla="*/ 37 w 147"/>
              <a:gd name="T27" fmla="*/ 17 h 116"/>
              <a:gd name="T28" fmla="*/ 32 w 147"/>
              <a:gd name="T29" fmla="*/ 17 h 116"/>
              <a:gd name="T30" fmla="*/ 32 w 147"/>
              <a:gd name="T31" fmla="*/ 9 h 116"/>
              <a:gd name="T32" fmla="*/ 28 w 147"/>
              <a:gd name="T33" fmla="*/ 9 h 116"/>
              <a:gd name="T34" fmla="*/ 2 w 147"/>
              <a:gd name="T35" fmla="*/ 27 h 116"/>
              <a:gd name="T36" fmla="*/ 1 w 147"/>
              <a:gd name="T37" fmla="*/ 29 h 116"/>
              <a:gd name="T38" fmla="*/ 29 w 147"/>
              <a:gd name="T39" fmla="*/ 47 h 116"/>
              <a:gd name="T40" fmla="*/ 32 w 147"/>
              <a:gd name="T41" fmla="*/ 46 h 116"/>
              <a:gd name="T42" fmla="*/ 32 w 147"/>
              <a:gd name="T43" fmla="*/ 39 h 116"/>
              <a:gd name="T44" fmla="*/ 37 w 147"/>
              <a:gd name="T45" fmla="*/ 39 h 116"/>
              <a:gd name="T46" fmla="*/ 68 w 147"/>
              <a:gd name="T47" fmla="*/ 39 h 116"/>
              <a:gd name="T48" fmla="*/ 68 w 147"/>
              <a:gd name="T49" fmla="*/ 109 h 116"/>
              <a:gd name="T50" fmla="*/ 65 w 147"/>
              <a:gd name="T51" fmla="*/ 108 h 116"/>
              <a:gd name="T52" fmla="*/ 68 w 147"/>
              <a:gd name="T53" fmla="*/ 115 h 116"/>
              <a:gd name="T54" fmla="*/ 63 w 147"/>
              <a:gd name="T55" fmla="*/ 111 h 116"/>
              <a:gd name="T56" fmla="*/ 65 w 147"/>
              <a:gd name="T57" fmla="*/ 116 h 116"/>
              <a:gd name="T58" fmla="*/ 68 w 147"/>
              <a:gd name="T59" fmla="*/ 116 h 116"/>
              <a:gd name="T60" fmla="*/ 68 w 147"/>
              <a:gd name="T61" fmla="*/ 116 h 116"/>
              <a:gd name="T62" fmla="*/ 68 w 147"/>
              <a:gd name="T63" fmla="*/ 116 h 116"/>
              <a:gd name="T64" fmla="*/ 73 w 147"/>
              <a:gd name="T65" fmla="*/ 116 h 116"/>
              <a:gd name="T66" fmla="*/ 78 w 147"/>
              <a:gd name="T67" fmla="*/ 116 h 116"/>
              <a:gd name="T68" fmla="*/ 81 w 147"/>
              <a:gd name="T69" fmla="*/ 116 h 116"/>
              <a:gd name="T70" fmla="*/ 83 w 147"/>
              <a:gd name="T71" fmla="*/ 116 h 116"/>
              <a:gd name="T72" fmla="*/ 83 w 147"/>
              <a:gd name="T73" fmla="*/ 116 h 116"/>
              <a:gd name="T74" fmla="*/ 86 w 147"/>
              <a:gd name="T75" fmla="*/ 116 h 116"/>
              <a:gd name="T76" fmla="*/ 88 w 147"/>
              <a:gd name="T77" fmla="*/ 111 h 116"/>
              <a:gd name="T78" fmla="*/ 83 w 147"/>
              <a:gd name="T79" fmla="*/ 115 h 116"/>
              <a:gd name="T80" fmla="*/ 87 w 147"/>
              <a:gd name="T81" fmla="*/ 108 h 116"/>
              <a:gd name="T82" fmla="*/ 81 w 147"/>
              <a:gd name="T83" fmla="*/ 111 h 116"/>
              <a:gd name="T84" fmla="*/ 81 w 147"/>
              <a:gd name="T85" fmla="*/ 59 h 116"/>
              <a:gd name="T86" fmla="*/ 110 w 147"/>
              <a:gd name="T87" fmla="*/ 59 h 116"/>
              <a:gd name="T88" fmla="*/ 115 w 147"/>
              <a:gd name="T89" fmla="*/ 59 h 116"/>
              <a:gd name="T90" fmla="*/ 115 w 147"/>
              <a:gd name="T91" fmla="*/ 68 h 116"/>
              <a:gd name="T92" fmla="*/ 118 w 147"/>
              <a:gd name="T93" fmla="*/ 68 h 116"/>
              <a:gd name="T94" fmla="*/ 145 w 147"/>
              <a:gd name="T95" fmla="*/ 50 h 116"/>
              <a:gd name="T96" fmla="*/ 145 w 147"/>
              <a:gd name="T97" fmla="*/ 47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7" h="116">
                <a:moveTo>
                  <a:pt x="145" y="47"/>
                </a:moveTo>
                <a:cubicBezTo>
                  <a:pt x="143" y="46"/>
                  <a:pt x="118" y="30"/>
                  <a:pt x="118" y="30"/>
                </a:cubicBezTo>
                <a:cubicBezTo>
                  <a:pt x="118" y="30"/>
                  <a:pt x="114" y="28"/>
                  <a:pt x="114" y="31"/>
                </a:cubicBezTo>
                <a:cubicBezTo>
                  <a:pt x="114" y="33"/>
                  <a:pt x="114" y="38"/>
                  <a:pt x="114" y="38"/>
                </a:cubicBezTo>
                <a:cubicBezTo>
                  <a:pt x="114" y="38"/>
                  <a:pt x="112" y="38"/>
                  <a:pt x="110" y="38"/>
                </a:cubicBezTo>
                <a:cubicBezTo>
                  <a:pt x="102" y="38"/>
                  <a:pt x="89" y="38"/>
                  <a:pt x="81" y="38"/>
                </a:cubicBezTo>
                <a:cubicBezTo>
                  <a:pt x="81" y="11"/>
                  <a:pt x="81" y="11"/>
                  <a:pt x="81" y="11"/>
                </a:cubicBezTo>
                <a:cubicBezTo>
                  <a:pt x="83" y="10"/>
                  <a:pt x="84" y="8"/>
                  <a:pt x="84" y="6"/>
                </a:cubicBezTo>
                <a:cubicBezTo>
                  <a:pt x="84" y="3"/>
                  <a:pt x="82" y="0"/>
                  <a:pt x="79" y="0"/>
                </a:cubicBezTo>
                <a:cubicBezTo>
                  <a:pt x="70" y="0"/>
                  <a:pt x="70" y="0"/>
                  <a:pt x="70" y="0"/>
                </a:cubicBezTo>
                <a:cubicBezTo>
                  <a:pt x="67" y="0"/>
                  <a:pt x="65" y="3"/>
                  <a:pt x="65" y="6"/>
                </a:cubicBezTo>
                <a:cubicBezTo>
                  <a:pt x="65" y="8"/>
                  <a:pt x="66" y="10"/>
                  <a:pt x="68" y="11"/>
                </a:cubicBezTo>
                <a:cubicBezTo>
                  <a:pt x="68" y="17"/>
                  <a:pt x="68" y="17"/>
                  <a:pt x="68" y="17"/>
                </a:cubicBezTo>
                <a:cubicBezTo>
                  <a:pt x="60" y="17"/>
                  <a:pt x="45" y="17"/>
                  <a:pt x="37" y="17"/>
                </a:cubicBezTo>
                <a:cubicBezTo>
                  <a:pt x="34" y="17"/>
                  <a:pt x="32" y="17"/>
                  <a:pt x="32" y="17"/>
                </a:cubicBezTo>
                <a:cubicBezTo>
                  <a:pt x="32" y="17"/>
                  <a:pt x="32" y="12"/>
                  <a:pt x="32" y="9"/>
                </a:cubicBezTo>
                <a:cubicBezTo>
                  <a:pt x="32" y="7"/>
                  <a:pt x="28" y="9"/>
                  <a:pt x="28" y="9"/>
                </a:cubicBezTo>
                <a:cubicBezTo>
                  <a:pt x="2" y="27"/>
                  <a:pt x="2" y="27"/>
                  <a:pt x="2" y="27"/>
                </a:cubicBezTo>
                <a:cubicBezTo>
                  <a:pt x="2" y="27"/>
                  <a:pt x="0" y="28"/>
                  <a:pt x="1" y="29"/>
                </a:cubicBezTo>
                <a:cubicBezTo>
                  <a:pt x="4" y="31"/>
                  <a:pt x="29" y="47"/>
                  <a:pt x="29" y="47"/>
                </a:cubicBezTo>
                <a:cubicBezTo>
                  <a:pt x="29" y="47"/>
                  <a:pt x="32" y="49"/>
                  <a:pt x="32" y="46"/>
                </a:cubicBezTo>
                <a:cubicBezTo>
                  <a:pt x="32" y="43"/>
                  <a:pt x="32" y="39"/>
                  <a:pt x="32" y="39"/>
                </a:cubicBezTo>
                <a:cubicBezTo>
                  <a:pt x="32" y="39"/>
                  <a:pt x="34" y="39"/>
                  <a:pt x="37" y="39"/>
                </a:cubicBezTo>
                <a:cubicBezTo>
                  <a:pt x="45" y="39"/>
                  <a:pt x="60" y="39"/>
                  <a:pt x="68" y="39"/>
                </a:cubicBezTo>
                <a:cubicBezTo>
                  <a:pt x="68" y="109"/>
                  <a:pt x="68" y="109"/>
                  <a:pt x="68" y="109"/>
                </a:cubicBezTo>
                <a:cubicBezTo>
                  <a:pt x="66" y="108"/>
                  <a:pt x="65" y="108"/>
                  <a:pt x="65" y="108"/>
                </a:cubicBezTo>
                <a:cubicBezTo>
                  <a:pt x="68" y="110"/>
                  <a:pt x="68" y="114"/>
                  <a:pt x="68" y="115"/>
                </a:cubicBezTo>
                <a:cubicBezTo>
                  <a:pt x="66" y="111"/>
                  <a:pt x="63" y="111"/>
                  <a:pt x="63" y="111"/>
                </a:cubicBezTo>
                <a:cubicBezTo>
                  <a:pt x="65" y="113"/>
                  <a:pt x="65" y="116"/>
                  <a:pt x="65" y="116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73" y="116"/>
                  <a:pt x="73" y="116"/>
                  <a:pt x="73" y="116"/>
                </a:cubicBezTo>
                <a:cubicBezTo>
                  <a:pt x="78" y="116"/>
                  <a:pt x="78" y="116"/>
                  <a:pt x="78" y="116"/>
                </a:cubicBezTo>
                <a:cubicBezTo>
                  <a:pt x="81" y="116"/>
                  <a:pt x="81" y="116"/>
                  <a:pt x="81" y="116"/>
                </a:cubicBezTo>
                <a:cubicBezTo>
                  <a:pt x="83" y="116"/>
                  <a:pt x="83" y="116"/>
                  <a:pt x="83" y="116"/>
                </a:cubicBezTo>
                <a:cubicBezTo>
                  <a:pt x="83" y="116"/>
                  <a:pt x="83" y="116"/>
                  <a:pt x="83" y="116"/>
                </a:cubicBezTo>
                <a:cubicBezTo>
                  <a:pt x="86" y="116"/>
                  <a:pt x="86" y="116"/>
                  <a:pt x="86" y="116"/>
                </a:cubicBezTo>
                <a:cubicBezTo>
                  <a:pt x="86" y="116"/>
                  <a:pt x="86" y="113"/>
                  <a:pt x="88" y="111"/>
                </a:cubicBezTo>
                <a:cubicBezTo>
                  <a:pt x="88" y="111"/>
                  <a:pt x="85" y="111"/>
                  <a:pt x="83" y="115"/>
                </a:cubicBezTo>
                <a:cubicBezTo>
                  <a:pt x="83" y="114"/>
                  <a:pt x="84" y="110"/>
                  <a:pt x="87" y="108"/>
                </a:cubicBezTo>
                <a:cubicBezTo>
                  <a:pt x="87" y="108"/>
                  <a:pt x="84" y="107"/>
                  <a:pt x="81" y="111"/>
                </a:cubicBezTo>
                <a:cubicBezTo>
                  <a:pt x="81" y="59"/>
                  <a:pt x="81" y="59"/>
                  <a:pt x="81" y="59"/>
                </a:cubicBezTo>
                <a:cubicBezTo>
                  <a:pt x="89" y="59"/>
                  <a:pt x="102" y="59"/>
                  <a:pt x="110" y="59"/>
                </a:cubicBezTo>
                <a:cubicBezTo>
                  <a:pt x="113" y="59"/>
                  <a:pt x="115" y="59"/>
                  <a:pt x="115" y="59"/>
                </a:cubicBezTo>
                <a:cubicBezTo>
                  <a:pt x="115" y="59"/>
                  <a:pt x="115" y="65"/>
                  <a:pt x="115" y="68"/>
                </a:cubicBezTo>
                <a:cubicBezTo>
                  <a:pt x="115" y="70"/>
                  <a:pt x="118" y="68"/>
                  <a:pt x="118" y="68"/>
                </a:cubicBezTo>
                <a:cubicBezTo>
                  <a:pt x="145" y="50"/>
                  <a:pt x="145" y="50"/>
                  <a:pt x="145" y="50"/>
                </a:cubicBezTo>
                <a:cubicBezTo>
                  <a:pt x="145" y="50"/>
                  <a:pt x="147" y="49"/>
                  <a:pt x="145" y="4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985764" y="2157756"/>
            <a:ext cx="189062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>
            <a:off x="808076" y="2452799"/>
            <a:ext cx="22460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985764" y="4603273"/>
            <a:ext cx="189062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>
            <a:off x="808076" y="4898316"/>
            <a:ext cx="22460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3744547" y="4603273"/>
            <a:ext cx="189062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4" name="出自【趣你的PPT】(微信:qunideppt)：最优质的PPT资源库"/>
          <p:cNvSpPr/>
          <p:nvPr/>
        </p:nvSpPr>
        <p:spPr>
          <a:xfrm>
            <a:off x="3566859" y="4898316"/>
            <a:ext cx="22460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6506544" y="4603273"/>
            <a:ext cx="189062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出自【趣你的PPT】(微信:qunideppt)：最优质的PPT资源库"/>
          <p:cNvSpPr/>
          <p:nvPr/>
        </p:nvSpPr>
        <p:spPr>
          <a:xfrm>
            <a:off x="6328856" y="4898316"/>
            <a:ext cx="22460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7" name="出自【趣你的PPT】(微信:qunideppt)：最优质的PPT资源库"/>
          <p:cNvSpPr txBox="1"/>
          <p:nvPr/>
        </p:nvSpPr>
        <p:spPr>
          <a:xfrm>
            <a:off x="9272878" y="4640217"/>
            <a:ext cx="189062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>
            <a:off x="9095190" y="4898316"/>
            <a:ext cx="22460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9" name="出自【趣你的PPT】(微信:qunideppt)：最优质的PPT资源库"/>
          <p:cNvSpPr txBox="1"/>
          <p:nvPr/>
        </p:nvSpPr>
        <p:spPr>
          <a:xfrm>
            <a:off x="9272878" y="2219057"/>
            <a:ext cx="189062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0" name="出自【趣你的PPT】(微信:qunideppt)：最优质的PPT资源库"/>
          <p:cNvSpPr/>
          <p:nvPr/>
        </p:nvSpPr>
        <p:spPr>
          <a:xfrm>
            <a:off x="9095190" y="2514100"/>
            <a:ext cx="2246002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1" name="出自【趣你的PPT】(微信:qunideppt)：最优质的PPT资源库"/>
          <p:cNvSpPr txBox="1"/>
          <p:nvPr/>
        </p:nvSpPr>
        <p:spPr>
          <a:xfrm>
            <a:off x="6441726" y="2219057"/>
            <a:ext cx="189062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2" name="出自【趣你的PPT】(微信:qunideppt)：最优质的PPT资源库"/>
          <p:cNvSpPr/>
          <p:nvPr/>
        </p:nvSpPr>
        <p:spPr>
          <a:xfrm>
            <a:off x="6264038" y="2514100"/>
            <a:ext cx="22460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出自【趣你的PPT】(微信:qunideppt)：最优质的PPT资源库"/>
          <p:cNvSpPr txBox="1"/>
          <p:nvPr/>
        </p:nvSpPr>
        <p:spPr>
          <a:xfrm>
            <a:off x="3744547" y="2219057"/>
            <a:ext cx="189062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4" name="出自【趣你的PPT】(微信:qunideppt)：最优质的PPT资源库"/>
          <p:cNvSpPr/>
          <p:nvPr/>
        </p:nvSpPr>
        <p:spPr>
          <a:xfrm>
            <a:off x="3566859" y="2514100"/>
            <a:ext cx="22460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8373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7000">
              <a:srgbClr val="0D5A9F"/>
            </a:gs>
            <a:gs pos="44530">
              <a:srgbClr val="1D94CC"/>
            </a:gs>
            <a:gs pos="58393">
              <a:srgbClr val="167BB9"/>
            </a:gs>
            <a:gs pos="68600">
              <a:srgbClr val="1169AB"/>
            </a:gs>
            <a:gs pos="86135">
              <a:srgbClr val="0D5A9F"/>
            </a:gs>
            <a:gs pos="98000">
              <a:srgbClr val="0D5A9F"/>
            </a:gs>
            <a:gs pos="37000">
              <a:srgbClr val="21A2D7"/>
            </a:gs>
            <a:gs pos="0">
              <a:srgbClr val="9FD5F4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出自【趣你的PPT】(微信:qunideppt)：最优质的PPT资源库"/>
          <p:cNvSpPr/>
          <p:nvPr/>
        </p:nvSpPr>
        <p:spPr>
          <a:xfrm rot="2700000">
            <a:off x="-1885725" y="-58177"/>
            <a:ext cx="6967959" cy="6967959"/>
          </a:xfrm>
          <a:custGeom>
            <a:avLst/>
            <a:gdLst>
              <a:gd name="connsiteX0" fmla="*/ 0 w 6967959"/>
              <a:gd name="connsiteY0" fmla="*/ 2123140 h 6967959"/>
              <a:gd name="connsiteX1" fmla="*/ 2123140 w 6967959"/>
              <a:gd name="connsiteY1" fmla="*/ 0 h 6967959"/>
              <a:gd name="connsiteX2" fmla="*/ 6967959 w 6967959"/>
              <a:gd name="connsiteY2" fmla="*/ 0 h 6967959"/>
              <a:gd name="connsiteX3" fmla="*/ 6967959 w 6967959"/>
              <a:gd name="connsiteY3" fmla="*/ 4853857 h 6967959"/>
              <a:gd name="connsiteX4" fmla="*/ 4853858 w 6967959"/>
              <a:gd name="connsiteY4" fmla="*/ 6967959 h 6967959"/>
              <a:gd name="connsiteX5" fmla="*/ 4492158 w 6967959"/>
              <a:gd name="connsiteY5" fmla="*/ 6967959 h 6967959"/>
              <a:gd name="connsiteX6" fmla="*/ 0 w 6967959"/>
              <a:gd name="connsiteY6" fmla="*/ 2475801 h 696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67959" h="6967959">
                <a:moveTo>
                  <a:pt x="0" y="2123140"/>
                </a:moveTo>
                <a:lnTo>
                  <a:pt x="2123140" y="0"/>
                </a:lnTo>
                <a:lnTo>
                  <a:pt x="6967959" y="0"/>
                </a:lnTo>
                <a:lnTo>
                  <a:pt x="6967959" y="4853857"/>
                </a:lnTo>
                <a:lnTo>
                  <a:pt x="4853858" y="6967959"/>
                </a:lnTo>
                <a:lnTo>
                  <a:pt x="4492158" y="6967959"/>
                </a:lnTo>
                <a:lnTo>
                  <a:pt x="0" y="2475801"/>
                </a:lnTo>
                <a:close/>
              </a:path>
            </a:pathLst>
          </a:cu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 rot="2700000">
            <a:off x="-2099084" y="-58175"/>
            <a:ext cx="6967959" cy="6967959"/>
          </a:xfrm>
          <a:custGeom>
            <a:avLst/>
            <a:gdLst>
              <a:gd name="connsiteX0" fmla="*/ 0 w 6967959"/>
              <a:gd name="connsiteY0" fmla="*/ 2123140 h 6967959"/>
              <a:gd name="connsiteX1" fmla="*/ 2123140 w 6967959"/>
              <a:gd name="connsiteY1" fmla="*/ 0 h 6967959"/>
              <a:gd name="connsiteX2" fmla="*/ 6967959 w 6967959"/>
              <a:gd name="connsiteY2" fmla="*/ 0 h 6967959"/>
              <a:gd name="connsiteX3" fmla="*/ 6967959 w 6967959"/>
              <a:gd name="connsiteY3" fmla="*/ 4853857 h 6967959"/>
              <a:gd name="connsiteX4" fmla="*/ 4853858 w 6967959"/>
              <a:gd name="connsiteY4" fmla="*/ 6967959 h 6967959"/>
              <a:gd name="connsiteX5" fmla="*/ 4492158 w 6967959"/>
              <a:gd name="connsiteY5" fmla="*/ 6967959 h 6967959"/>
              <a:gd name="connsiteX6" fmla="*/ 0 w 6967959"/>
              <a:gd name="connsiteY6" fmla="*/ 2475801 h 696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67959" h="6967959">
                <a:moveTo>
                  <a:pt x="0" y="2123140"/>
                </a:moveTo>
                <a:lnTo>
                  <a:pt x="2123140" y="0"/>
                </a:lnTo>
                <a:lnTo>
                  <a:pt x="6967959" y="0"/>
                </a:lnTo>
                <a:lnTo>
                  <a:pt x="6967959" y="4853857"/>
                </a:lnTo>
                <a:lnTo>
                  <a:pt x="4853858" y="6967959"/>
                </a:lnTo>
                <a:lnTo>
                  <a:pt x="4492158" y="6967959"/>
                </a:lnTo>
                <a:lnTo>
                  <a:pt x="0" y="24758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46" r="5466" b="15807"/>
          <a:stretch/>
        </p:blipFill>
        <p:spPr>
          <a:xfrm>
            <a:off x="-365760" y="2527"/>
            <a:ext cx="6416040" cy="6855473"/>
          </a:xfrm>
          <a:custGeom>
            <a:avLst/>
            <a:gdLst>
              <a:gd name="connsiteX0" fmla="*/ 7333 w 6416040"/>
              <a:gd name="connsiteY0" fmla="*/ 0 h 6855473"/>
              <a:gd name="connsiteX1" fmla="*/ 3008570 w 6416040"/>
              <a:gd name="connsiteY1" fmla="*/ 0 h 6855473"/>
              <a:gd name="connsiteX2" fmla="*/ 6416040 w 6416040"/>
              <a:gd name="connsiteY2" fmla="*/ 3407470 h 6855473"/>
              <a:gd name="connsiteX3" fmla="*/ 6416040 w 6416040"/>
              <a:gd name="connsiteY3" fmla="*/ 3445476 h 6855473"/>
              <a:gd name="connsiteX4" fmla="*/ 3006042 w 6416040"/>
              <a:gd name="connsiteY4" fmla="*/ 6855473 h 6855473"/>
              <a:gd name="connsiteX5" fmla="*/ 9861 w 6416040"/>
              <a:gd name="connsiteY5" fmla="*/ 6855473 h 6855473"/>
              <a:gd name="connsiteX6" fmla="*/ 0 w 6416040"/>
              <a:gd name="connsiteY6" fmla="*/ 6845612 h 6855473"/>
              <a:gd name="connsiteX7" fmla="*/ 0 w 6416040"/>
              <a:gd name="connsiteY7" fmla="*/ 7333 h 6855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6040" h="6855473">
                <a:moveTo>
                  <a:pt x="7333" y="0"/>
                </a:moveTo>
                <a:lnTo>
                  <a:pt x="3008570" y="0"/>
                </a:lnTo>
                <a:lnTo>
                  <a:pt x="6416040" y="3407470"/>
                </a:lnTo>
                <a:lnTo>
                  <a:pt x="6416040" y="3445476"/>
                </a:lnTo>
                <a:lnTo>
                  <a:pt x="3006042" y="6855473"/>
                </a:lnTo>
                <a:lnTo>
                  <a:pt x="9861" y="6855473"/>
                </a:lnTo>
                <a:lnTo>
                  <a:pt x="0" y="6845612"/>
                </a:lnTo>
                <a:lnTo>
                  <a:pt x="0" y="7333"/>
                </a:lnTo>
                <a:close/>
              </a:path>
            </a:pathLst>
          </a:custGeom>
        </p:spPr>
      </p:pic>
      <p:sp>
        <p:nvSpPr>
          <p:cNvPr id="38" name="出自【趣你的PPT】(微信:qunideppt)：最优质的PPT资源库"/>
          <p:cNvSpPr/>
          <p:nvPr/>
        </p:nvSpPr>
        <p:spPr>
          <a:xfrm rot="10800000">
            <a:off x="5190613" y="241828"/>
            <a:ext cx="707773" cy="707773"/>
          </a:xfrm>
          <a:prstGeom prst="chevron">
            <a:avLst/>
          </a:pr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 rot="10800000">
            <a:off x="4424755" y="241828"/>
            <a:ext cx="707773" cy="707773"/>
          </a:xfrm>
          <a:prstGeom prst="chevron">
            <a:avLst/>
          </a:pr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6837680" y="1053774"/>
            <a:ext cx="4499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CONTENTS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6990759" y="2610862"/>
            <a:ext cx="174546" cy="17454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7346788" y="2436525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51" name="出自【趣你的PPT】(微信:qunideppt)：最优质的PPT资源库"/>
          <p:cNvCxnSpPr>
            <a:cxnSpLocks/>
          </p:cNvCxnSpPr>
          <p:nvPr/>
        </p:nvCxnSpPr>
        <p:spPr>
          <a:xfrm>
            <a:off x="8003828" y="2436525"/>
            <a:ext cx="0" cy="523220"/>
          </a:xfrm>
          <a:prstGeom prst="line">
            <a:avLst/>
          </a:prstGeom>
          <a:ln w="12700">
            <a:solidFill>
              <a:srgbClr val="FFFFFF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出自【趣你的PPT】(微信:qunideppt)：最优质的PPT资源库"/>
          <p:cNvSpPr txBox="1"/>
          <p:nvPr/>
        </p:nvSpPr>
        <p:spPr>
          <a:xfrm>
            <a:off x="8360410" y="243856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项目介绍</a:t>
            </a: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6990759" y="3615128"/>
            <a:ext cx="174546" cy="17454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7346788" y="344079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52" name="出自【趣你的PPT】(微信:qunideppt)：最优质的PPT资源库"/>
          <p:cNvCxnSpPr>
            <a:cxnSpLocks/>
          </p:cNvCxnSpPr>
          <p:nvPr/>
        </p:nvCxnSpPr>
        <p:spPr>
          <a:xfrm>
            <a:off x="8003828" y="3440791"/>
            <a:ext cx="0" cy="523220"/>
          </a:xfrm>
          <a:prstGeom prst="line">
            <a:avLst/>
          </a:prstGeom>
          <a:ln w="12700">
            <a:solidFill>
              <a:srgbClr val="FFFFFF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出自【趣你的PPT】(微信:qunideppt)：最优质的PPT资源库"/>
          <p:cNvSpPr txBox="1"/>
          <p:nvPr/>
        </p:nvSpPr>
        <p:spPr>
          <a:xfrm>
            <a:off x="8360410" y="343868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产品运营</a:t>
            </a: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6990759" y="4621502"/>
            <a:ext cx="174546" cy="17454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7346788" y="4447165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53" name="出自【趣你的PPT】(微信:qunideppt)：最优质的PPT资源库"/>
          <p:cNvCxnSpPr>
            <a:cxnSpLocks/>
          </p:cNvCxnSpPr>
          <p:nvPr/>
        </p:nvCxnSpPr>
        <p:spPr>
          <a:xfrm>
            <a:off x="8003828" y="4462292"/>
            <a:ext cx="0" cy="523220"/>
          </a:xfrm>
          <a:prstGeom prst="line">
            <a:avLst/>
          </a:prstGeom>
          <a:ln w="12700">
            <a:solidFill>
              <a:srgbClr val="FFFFFF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出自【趣你的PPT】(微信:qunideppt)：最优质的PPT资源库"/>
          <p:cNvSpPr txBox="1"/>
          <p:nvPr/>
        </p:nvSpPr>
        <p:spPr>
          <a:xfrm>
            <a:off x="8360410" y="444090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团队介绍</a:t>
            </a: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6990759" y="5636745"/>
            <a:ext cx="174546" cy="17454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7346788" y="546240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54" name="出自【趣你的PPT】(微信:qunideppt)：最优质的PPT资源库"/>
          <p:cNvCxnSpPr>
            <a:cxnSpLocks/>
          </p:cNvCxnSpPr>
          <p:nvPr/>
        </p:nvCxnSpPr>
        <p:spPr>
          <a:xfrm>
            <a:off x="8003828" y="5547530"/>
            <a:ext cx="0" cy="523220"/>
          </a:xfrm>
          <a:prstGeom prst="line">
            <a:avLst/>
          </a:prstGeom>
          <a:ln w="12700">
            <a:solidFill>
              <a:srgbClr val="FFFFFF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出自【趣你的PPT】(微信:qunideppt)：最优质的PPT资源库"/>
          <p:cNvSpPr txBox="1"/>
          <p:nvPr/>
        </p:nvSpPr>
        <p:spPr>
          <a:xfrm>
            <a:off x="8360410" y="546617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风险管理</a:t>
            </a: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>
            <a:off x="11234106" y="5904952"/>
            <a:ext cx="707773" cy="707773"/>
          </a:xfrm>
          <a:prstGeom prst="chevron">
            <a:avLst/>
          </a:pr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>
            <a:off x="10468248" y="5904952"/>
            <a:ext cx="707773" cy="707773"/>
          </a:xfrm>
          <a:prstGeom prst="chevron">
            <a:avLst/>
          </a:pr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87455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出自【趣你的PPT】(微信:qunideppt)：最优质的PPT资源库"/>
          <p:cNvCxnSpPr>
            <a:cxnSpLocks/>
          </p:cNvCxnSpPr>
          <p:nvPr/>
        </p:nvCxnSpPr>
        <p:spPr>
          <a:xfrm>
            <a:off x="2351584" y="1941331"/>
            <a:ext cx="0" cy="3694359"/>
          </a:xfrm>
          <a:prstGeom prst="line">
            <a:avLst/>
          </a:prstGeom>
          <a:ln w="19050">
            <a:solidFill>
              <a:srgbClr val="B4B4B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出自【趣你的PPT】(微信:qunideppt)：最优质的PPT资源库"/>
          <p:cNvCxnSpPr>
            <a:cxnSpLocks/>
          </p:cNvCxnSpPr>
          <p:nvPr/>
        </p:nvCxnSpPr>
        <p:spPr>
          <a:xfrm>
            <a:off x="4770686" y="1941331"/>
            <a:ext cx="0" cy="3694359"/>
          </a:xfrm>
          <a:prstGeom prst="line">
            <a:avLst/>
          </a:prstGeom>
          <a:ln w="19050">
            <a:solidFill>
              <a:srgbClr val="B4B4B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出自【趣你的PPT】(微信:qunideppt)：最优质的PPT资源库"/>
          <p:cNvCxnSpPr>
            <a:cxnSpLocks/>
          </p:cNvCxnSpPr>
          <p:nvPr/>
        </p:nvCxnSpPr>
        <p:spPr>
          <a:xfrm>
            <a:off x="7189788" y="1941331"/>
            <a:ext cx="0" cy="3694359"/>
          </a:xfrm>
          <a:prstGeom prst="line">
            <a:avLst/>
          </a:prstGeom>
          <a:ln w="19050">
            <a:solidFill>
              <a:srgbClr val="B4B4B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出自【趣你的PPT】(微信:qunideppt)：最优质的PPT资源库"/>
          <p:cNvCxnSpPr>
            <a:cxnSpLocks/>
          </p:cNvCxnSpPr>
          <p:nvPr/>
        </p:nvCxnSpPr>
        <p:spPr>
          <a:xfrm>
            <a:off x="9608889" y="1941331"/>
            <a:ext cx="0" cy="3694359"/>
          </a:xfrm>
          <a:prstGeom prst="line">
            <a:avLst/>
          </a:prstGeom>
          <a:ln w="19050">
            <a:solidFill>
              <a:srgbClr val="B4B4B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出自【趣你的PPT】(微信:qunideppt)：最优质的PPT资源库"/>
          <p:cNvSpPr/>
          <p:nvPr/>
        </p:nvSpPr>
        <p:spPr>
          <a:xfrm>
            <a:off x="2729717" y="3754575"/>
            <a:ext cx="1668652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rPr>
              <a:t>单击添加标题</a:t>
            </a: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5218074" y="3754575"/>
            <a:ext cx="1668652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rPr>
              <a:t>单击添加标题</a:t>
            </a: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7613937" y="3754575"/>
            <a:ext cx="1668652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rPr>
              <a:t>单击添加标题</a:t>
            </a:r>
          </a:p>
        </p:txBody>
      </p:sp>
      <p:grpSp>
        <p:nvGrpSpPr>
          <p:cNvPr id="34" name="Group 33出自【趣你的PPT】(微信:qunideppt)：最优质的PPT资源库"/>
          <p:cNvGrpSpPr/>
          <p:nvPr/>
        </p:nvGrpSpPr>
        <p:grpSpPr>
          <a:xfrm>
            <a:off x="2765006" y="1948141"/>
            <a:ext cx="1618564" cy="1618564"/>
            <a:chOff x="2333587" y="4226234"/>
            <a:chExt cx="1213923" cy="1213923"/>
          </a:xfrm>
          <a:solidFill>
            <a:srgbClr val="0070C0"/>
          </a:solidFill>
        </p:grpSpPr>
        <p:sp>
          <p:nvSpPr>
            <p:cNvPr id="35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2333587" y="4226234"/>
              <a:ext cx="1213923" cy="1213923"/>
            </a:xfrm>
            <a:prstGeom prst="diamond">
              <a:avLst/>
            </a:prstGeom>
            <a:grpFill/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2465928" y="4353944"/>
              <a:ext cx="958502" cy="958502"/>
            </a:xfrm>
            <a:prstGeom prst="diamond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3246733" y="2516330"/>
            <a:ext cx="680173" cy="508995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bIns="48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400" dirty="0"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8" name="Group 37出自【趣你的PPT】(微信:qunideppt)：最优质的PPT资源库"/>
          <p:cNvGrpSpPr/>
          <p:nvPr/>
        </p:nvGrpSpPr>
        <p:grpSpPr>
          <a:xfrm>
            <a:off x="5290662" y="1948141"/>
            <a:ext cx="1618564" cy="1618564"/>
            <a:chOff x="4026060" y="4226234"/>
            <a:chExt cx="1213923" cy="1213923"/>
          </a:xfrm>
          <a:solidFill>
            <a:srgbClr val="0070C0"/>
          </a:solidFill>
        </p:grpSpPr>
        <p:sp>
          <p:nvSpPr>
            <p:cNvPr id="39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4026060" y="4226234"/>
              <a:ext cx="1213923" cy="1213923"/>
            </a:xfrm>
            <a:prstGeom prst="diamond">
              <a:avLst/>
            </a:prstGeom>
            <a:grpFill/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4153770" y="4353944"/>
              <a:ext cx="958502" cy="958502"/>
            </a:xfrm>
            <a:prstGeom prst="diamond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5814554" y="2527236"/>
            <a:ext cx="545896" cy="460372"/>
          </a:xfrm>
          <a:custGeom>
            <a:avLst/>
            <a:gdLst>
              <a:gd name="T0" fmla="*/ 332222 w 2301876"/>
              <a:gd name="T1" fmla="*/ 1410232 h 1941513"/>
              <a:gd name="T2" fmla="*/ 321717 w 2301876"/>
              <a:gd name="T3" fmla="*/ 1470415 h 1941513"/>
              <a:gd name="T4" fmla="*/ 382384 w 2301876"/>
              <a:gd name="T5" fmla="*/ 1525343 h 1941513"/>
              <a:gd name="T6" fmla="*/ 696485 w 2301876"/>
              <a:gd name="T7" fmla="*/ 1509573 h 1941513"/>
              <a:gd name="T8" fmla="*/ 723010 w 2301876"/>
              <a:gd name="T9" fmla="*/ 1444398 h 1941513"/>
              <a:gd name="T10" fmla="*/ 671273 w 2301876"/>
              <a:gd name="T11" fmla="*/ 1380797 h 1941513"/>
              <a:gd name="T12" fmla="*/ 1348867 w 2301876"/>
              <a:gd name="T13" fmla="*/ 1247408 h 1941513"/>
              <a:gd name="T14" fmla="*/ 1327043 w 2301876"/>
              <a:gd name="T15" fmla="*/ 1320445 h 1941513"/>
              <a:gd name="T16" fmla="*/ 1593934 w 2301876"/>
              <a:gd name="T17" fmla="*/ 1356438 h 1941513"/>
              <a:gd name="T18" fmla="*/ 1647838 w 2301876"/>
              <a:gd name="T19" fmla="*/ 1303105 h 1941513"/>
              <a:gd name="T20" fmla="*/ 1606030 w 2301876"/>
              <a:gd name="T21" fmla="*/ 1239789 h 1941513"/>
              <a:gd name="T22" fmla="*/ 1529191 w 2301876"/>
              <a:gd name="T23" fmla="*/ 516517 h 1941513"/>
              <a:gd name="T24" fmla="*/ 1584982 w 2301876"/>
              <a:gd name="T25" fmla="*/ 576970 h 1941513"/>
              <a:gd name="T26" fmla="*/ 1601035 w 2301876"/>
              <a:gd name="T27" fmla="*/ 667649 h 1941513"/>
              <a:gd name="T28" fmla="*/ 1640510 w 2301876"/>
              <a:gd name="T29" fmla="*/ 716799 h 1941513"/>
              <a:gd name="T30" fmla="*/ 1583140 w 2301876"/>
              <a:gd name="T31" fmla="*/ 840071 h 1941513"/>
              <a:gd name="T32" fmla="*/ 1691827 w 2301876"/>
              <a:gd name="T33" fmla="*/ 916820 h 1941513"/>
              <a:gd name="T34" fmla="*/ 1229710 w 2301876"/>
              <a:gd name="T35" fmla="*/ 1106063 h 1941513"/>
              <a:gd name="T36" fmla="*/ 1284448 w 2301876"/>
              <a:gd name="T37" fmla="*/ 909460 h 1941513"/>
              <a:gd name="T38" fmla="*/ 1396556 w 2301876"/>
              <a:gd name="T39" fmla="*/ 836654 h 1941513"/>
              <a:gd name="T40" fmla="*/ 1335239 w 2301876"/>
              <a:gd name="T41" fmla="*/ 712857 h 1941513"/>
              <a:gd name="T42" fmla="*/ 1370240 w 2301876"/>
              <a:gd name="T43" fmla="*/ 660815 h 1941513"/>
              <a:gd name="T44" fmla="*/ 1388398 w 2301876"/>
              <a:gd name="T45" fmla="*/ 571451 h 1941513"/>
              <a:gd name="T46" fmla="*/ 1446031 w 2301876"/>
              <a:gd name="T47" fmla="*/ 514152 h 1941513"/>
              <a:gd name="T48" fmla="*/ 570227 w 2301876"/>
              <a:gd name="T49" fmla="*/ 477627 h 1941513"/>
              <a:gd name="T50" fmla="*/ 641756 w 2301876"/>
              <a:gd name="T51" fmla="*/ 549062 h 1941513"/>
              <a:gd name="T52" fmla="*/ 661216 w 2301876"/>
              <a:gd name="T53" fmla="*/ 657005 h 1941513"/>
              <a:gd name="T54" fmla="*/ 633078 w 2301876"/>
              <a:gd name="T55" fmla="*/ 739471 h 1941513"/>
              <a:gd name="T56" fmla="*/ 574697 w 2301876"/>
              <a:gd name="T57" fmla="*/ 792786 h 1941513"/>
              <a:gd name="T58" fmla="*/ 708552 w 2301876"/>
              <a:gd name="T59" fmla="*/ 915697 h 1941513"/>
              <a:gd name="T60" fmla="*/ 815320 w 2301876"/>
              <a:gd name="T61" fmla="*/ 1036508 h 1941513"/>
              <a:gd name="T62" fmla="*/ 222836 w 2301876"/>
              <a:gd name="T63" fmla="*/ 1047276 h 1941513"/>
              <a:gd name="T64" fmla="*/ 324870 w 2301876"/>
              <a:gd name="T65" fmla="*/ 922526 h 1941513"/>
              <a:gd name="T66" fmla="*/ 473189 w 2301876"/>
              <a:gd name="T67" fmla="*/ 794886 h 1941513"/>
              <a:gd name="T68" fmla="*/ 413493 w 2301876"/>
              <a:gd name="T69" fmla="*/ 744461 h 1941513"/>
              <a:gd name="T70" fmla="*/ 382462 w 2301876"/>
              <a:gd name="T71" fmla="*/ 663570 h 1941513"/>
              <a:gd name="T72" fmla="*/ 397978 w 2301876"/>
              <a:gd name="T73" fmla="*/ 556154 h 1941513"/>
              <a:gd name="T74" fmla="*/ 466878 w 2301876"/>
              <a:gd name="T75" fmla="*/ 480778 h 1941513"/>
              <a:gd name="T76" fmla="*/ 140242 w 2301876"/>
              <a:gd name="T77" fmla="*/ 134558 h 1941513"/>
              <a:gd name="T78" fmla="*/ 133677 w 2301876"/>
              <a:gd name="T79" fmla="*/ 1210760 h 1941513"/>
              <a:gd name="T80" fmla="*/ 198545 w 2301876"/>
              <a:gd name="T81" fmla="*/ 1290654 h 1941513"/>
              <a:gd name="T82" fmla="*/ 905010 w 2301876"/>
              <a:gd name="T83" fmla="*/ 1223901 h 1941513"/>
              <a:gd name="T84" fmla="*/ 906061 w 2301876"/>
              <a:gd name="T85" fmla="*/ 137186 h 1941513"/>
              <a:gd name="T86" fmla="*/ 1795088 w 2301876"/>
              <a:gd name="T87" fmla="*/ 130835 h 1941513"/>
              <a:gd name="T88" fmla="*/ 1869239 w 2301876"/>
              <a:gd name="T89" fmla="*/ 166040 h 1941513"/>
              <a:gd name="T90" fmla="*/ 1904211 w 2301876"/>
              <a:gd name="T91" fmla="*/ 240391 h 1941513"/>
              <a:gd name="T92" fmla="*/ 1879757 w 2301876"/>
              <a:gd name="T93" fmla="*/ 1330166 h 1941513"/>
              <a:gd name="T94" fmla="*/ 1769057 w 2301876"/>
              <a:gd name="T95" fmla="*/ 1410033 h 1941513"/>
              <a:gd name="T96" fmla="*/ 1237904 w 2301876"/>
              <a:gd name="T97" fmla="*/ 1415550 h 1941513"/>
              <a:gd name="T98" fmla="*/ 1189785 w 2301876"/>
              <a:gd name="T99" fmla="*/ 1139429 h 1941513"/>
              <a:gd name="T100" fmla="*/ 1756435 w 2301876"/>
              <a:gd name="T101" fmla="*/ 1159921 h 1941513"/>
              <a:gd name="T102" fmla="*/ 1799821 w 2301876"/>
              <a:gd name="T103" fmla="*/ 1088198 h 1941513"/>
              <a:gd name="T104" fmla="*/ 898445 w 2301876"/>
              <a:gd name="T105" fmla="*/ 262 h 1941513"/>
              <a:gd name="T106" fmla="*/ 992990 w 2301876"/>
              <a:gd name="T107" fmla="*/ 39421 h 1941513"/>
              <a:gd name="T108" fmla="*/ 1041313 w 2301876"/>
              <a:gd name="T109" fmla="*/ 129302 h 1941513"/>
              <a:gd name="T110" fmla="*/ 1017414 w 2301876"/>
              <a:gd name="T111" fmla="*/ 1483030 h 1941513"/>
              <a:gd name="T112" fmla="*/ 887939 w 2301876"/>
              <a:gd name="T113" fmla="*/ 1588417 h 1941513"/>
              <a:gd name="T114" fmla="*/ 200909 w 2301876"/>
              <a:gd name="T115" fmla="*/ 1599454 h 1941513"/>
              <a:gd name="T116" fmla="*/ 45959 w 2301876"/>
              <a:gd name="T117" fmla="*/ 1513779 h 1941513"/>
              <a:gd name="T118" fmla="*/ 0 w 2301876"/>
              <a:gd name="T119" fmla="*/ 152429 h 1941513"/>
              <a:gd name="T120" fmla="*/ 34667 w 2301876"/>
              <a:gd name="T121" fmla="*/ 55452 h 1941513"/>
              <a:gd name="T122" fmla="*/ 121596 w 2301876"/>
              <a:gd name="T123" fmla="*/ 2891 h 194151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01876" h="1941513">
                <a:moveTo>
                  <a:pt x="475693" y="1664563"/>
                </a:moveTo>
                <a:lnTo>
                  <a:pt x="471250" y="1664880"/>
                </a:lnTo>
                <a:lnTo>
                  <a:pt x="466490" y="1665198"/>
                </a:lnTo>
                <a:lnTo>
                  <a:pt x="462047" y="1665515"/>
                </a:lnTo>
                <a:lnTo>
                  <a:pt x="457605" y="1666468"/>
                </a:lnTo>
                <a:lnTo>
                  <a:pt x="453162" y="1667421"/>
                </a:lnTo>
                <a:lnTo>
                  <a:pt x="449354" y="1668691"/>
                </a:lnTo>
                <a:lnTo>
                  <a:pt x="440786" y="1671550"/>
                </a:lnTo>
                <a:lnTo>
                  <a:pt x="433170" y="1675679"/>
                </a:lnTo>
                <a:lnTo>
                  <a:pt x="425553" y="1680125"/>
                </a:lnTo>
                <a:lnTo>
                  <a:pt x="418572" y="1685207"/>
                </a:lnTo>
                <a:lnTo>
                  <a:pt x="412542" y="1691241"/>
                </a:lnTo>
                <a:lnTo>
                  <a:pt x="406513" y="1697276"/>
                </a:lnTo>
                <a:lnTo>
                  <a:pt x="401435" y="1704263"/>
                </a:lnTo>
                <a:lnTo>
                  <a:pt x="396993" y="1711886"/>
                </a:lnTo>
                <a:lnTo>
                  <a:pt x="392867" y="1719508"/>
                </a:lnTo>
                <a:lnTo>
                  <a:pt x="390011" y="1728083"/>
                </a:lnTo>
                <a:lnTo>
                  <a:pt x="388742" y="1732212"/>
                </a:lnTo>
                <a:lnTo>
                  <a:pt x="387790" y="1736341"/>
                </a:lnTo>
                <a:lnTo>
                  <a:pt x="386838" y="1740787"/>
                </a:lnTo>
                <a:lnTo>
                  <a:pt x="386203" y="1745552"/>
                </a:lnTo>
                <a:lnTo>
                  <a:pt x="385886" y="1749998"/>
                </a:lnTo>
                <a:lnTo>
                  <a:pt x="385886" y="1754444"/>
                </a:lnTo>
                <a:lnTo>
                  <a:pt x="385886" y="1759209"/>
                </a:lnTo>
                <a:lnTo>
                  <a:pt x="386203" y="1763655"/>
                </a:lnTo>
                <a:lnTo>
                  <a:pt x="386838" y="1768419"/>
                </a:lnTo>
                <a:lnTo>
                  <a:pt x="387790" y="1772865"/>
                </a:lnTo>
                <a:lnTo>
                  <a:pt x="388742" y="1776994"/>
                </a:lnTo>
                <a:lnTo>
                  <a:pt x="390011" y="1781441"/>
                </a:lnTo>
                <a:lnTo>
                  <a:pt x="392867" y="1789698"/>
                </a:lnTo>
                <a:lnTo>
                  <a:pt x="396993" y="1797639"/>
                </a:lnTo>
                <a:lnTo>
                  <a:pt x="401435" y="1804943"/>
                </a:lnTo>
                <a:lnTo>
                  <a:pt x="406513" y="1812248"/>
                </a:lnTo>
                <a:lnTo>
                  <a:pt x="412542" y="1818283"/>
                </a:lnTo>
                <a:lnTo>
                  <a:pt x="418572" y="1824317"/>
                </a:lnTo>
                <a:lnTo>
                  <a:pt x="425553" y="1829399"/>
                </a:lnTo>
                <a:lnTo>
                  <a:pt x="433170" y="1833845"/>
                </a:lnTo>
                <a:lnTo>
                  <a:pt x="440786" y="1837657"/>
                </a:lnTo>
                <a:lnTo>
                  <a:pt x="449354" y="1840515"/>
                </a:lnTo>
                <a:lnTo>
                  <a:pt x="453162" y="1842103"/>
                </a:lnTo>
                <a:lnTo>
                  <a:pt x="457605" y="1842738"/>
                </a:lnTo>
                <a:lnTo>
                  <a:pt x="462047" y="1843374"/>
                </a:lnTo>
                <a:lnTo>
                  <a:pt x="466490" y="1844326"/>
                </a:lnTo>
                <a:lnTo>
                  <a:pt x="471250" y="1844644"/>
                </a:lnTo>
                <a:lnTo>
                  <a:pt x="475693" y="1844644"/>
                </a:lnTo>
                <a:lnTo>
                  <a:pt x="784465" y="1844644"/>
                </a:lnTo>
                <a:lnTo>
                  <a:pt x="788908" y="1844644"/>
                </a:lnTo>
                <a:lnTo>
                  <a:pt x="793668" y="1844326"/>
                </a:lnTo>
                <a:lnTo>
                  <a:pt x="798111" y="1843374"/>
                </a:lnTo>
                <a:lnTo>
                  <a:pt x="802553" y="1842738"/>
                </a:lnTo>
                <a:lnTo>
                  <a:pt x="806996" y="1842103"/>
                </a:lnTo>
                <a:lnTo>
                  <a:pt x="811122" y="1840515"/>
                </a:lnTo>
                <a:lnTo>
                  <a:pt x="819690" y="1837657"/>
                </a:lnTo>
                <a:lnTo>
                  <a:pt x="827306" y="1833845"/>
                </a:lnTo>
                <a:lnTo>
                  <a:pt x="834605" y="1829399"/>
                </a:lnTo>
                <a:lnTo>
                  <a:pt x="841586" y="1824317"/>
                </a:lnTo>
                <a:lnTo>
                  <a:pt x="847933" y="1818283"/>
                </a:lnTo>
                <a:lnTo>
                  <a:pt x="853963" y="1812248"/>
                </a:lnTo>
                <a:lnTo>
                  <a:pt x="859040" y="1804943"/>
                </a:lnTo>
                <a:lnTo>
                  <a:pt x="863483" y="1797639"/>
                </a:lnTo>
                <a:lnTo>
                  <a:pt x="867608" y="1789698"/>
                </a:lnTo>
                <a:lnTo>
                  <a:pt x="870464" y="1781441"/>
                </a:lnTo>
                <a:lnTo>
                  <a:pt x="871734" y="1776994"/>
                </a:lnTo>
                <a:lnTo>
                  <a:pt x="872686" y="1772865"/>
                </a:lnTo>
                <a:lnTo>
                  <a:pt x="873320" y="1768419"/>
                </a:lnTo>
                <a:lnTo>
                  <a:pt x="873638" y="1763655"/>
                </a:lnTo>
                <a:lnTo>
                  <a:pt x="874272" y="1759209"/>
                </a:lnTo>
                <a:lnTo>
                  <a:pt x="874590" y="1754444"/>
                </a:lnTo>
                <a:lnTo>
                  <a:pt x="874272" y="1749998"/>
                </a:lnTo>
                <a:lnTo>
                  <a:pt x="873638" y="1745552"/>
                </a:lnTo>
                <a:lnTo>
                  <a:pt x="873320" y="1740787"/>
                </a:lnTo>
                <a:lnTo>
                  <a:pt x="872686" y="1736341"/>
                </a:lnTo>
                <a:lnTo>
                  <a:pt x="871734" y="1732212"/>
                </a:lnTo>
                <a:lnTo>
                  <a:pt x="870464" y="1728083"/>
                </a:lnTo>
                <a:lnTo>
                  <a:pt x="867608" y="1719508"/>
                </a:lnTo>
                <a:lnTo>
                  <a:pt x="863483" y="1711886"/>
                </a:lnTo>
                <a:lnTo>
                  <a:pt x="859040" y="1704263"/>
                </a:lnTo>
                <a:lnTo>
                  <a:pt x="853963" y="1697276"/>
                </a:lnTo>
                <a:lnTo>
                  <a:pt x="847933" y="1691241"/>
                </a:lnTo>
                <a:lnTo>
                  <a:pt x="841586" y="1685207"/>
                </a:lnTo>
                <a:lnTo>
                  <a:pt x="834605" y="1680125"/>
                </a:lnTo>
                <a:lnTo>
                  <a:pt x="827306" y="1675679"/>
                </a:lnTo>
                <a:lnTo>
                  <a:pt x="819690" y="1671550"/>
                </a:lnTo>
                <a:lnTo>
                  <a:pt x="811122" y="1668691"/>
                </a:lnTo>
                <a:lnTo>
                  <a:pt x="806996" y="1667421"/>
                </a:lnTo>
                <a:lnTo>
                  <a:pt x="802553" y="1666468"/>
                </a:lnTo>
                <a:lnTo>
                  <a:pt x="798111" y="1665515"/>
                </a:lnTo>
                <a:lnTo>
                  <a:pt x="793668" y="1665198"/>
                </a:lnTo>
                <a:lnTo>
                  <a:pt x="788908" y="1664880"/>
                </a:lnTo>
                <a:lnTo>
                  <a:pt x="784465" y="1664563"/>
                </a:lnTo>
                <a:lnTo>
                  <a:pt x="475693" y="1664563"/>
                </a:lnTo>
                <a:close/>
                <a:moveTo>
                  <a:pt x="1670551" y="1495108"/>
                </a:moveTo>
                <a:lnTo>
                  <a:pt x="1662926" y="1495425"/>
                </a:lnTo>
                <a:lnTo>
                  <a:pt x="1655936" y="1496695"/>
                </a:lnTo>
                <a:lnTo>
                  <a:pt x="1648946" y="1498283"/>
                </a:lnTo>
                <a:lnTo>
                  <a:pt x="1642274" y="1500823"/>
                </a:lnTo>
                <a:lnTo>
                  <a:pt x="1636237" y="1503998"/>
                </a:lnTo>
                <a:lnTo>
                  <a:pt x="1629882" y="1507490"/>
                </a:lnTo>
                <a:lnTo>
                  <a:pt x="1624481" y="1511618"/>
                </a:lnTo>
                <a:lnTo>
                  <a:pt x="1619080" y="1516380"/>
                </a:lnTo>
                <a:lnTo>
                  <a:pt x="1614631" y="1521778"/>
                </a:lnTo>
                <a:lnTo>
                  <a:pt x="1610183" y="1527175"/>
                </a:lnTo>
                <a:lnTo>
                  <a:pt x="1606688" y="1533208"/>
                </a:lnTo>
                <a:lnTo>
                  <a:pt x="1603511" y="1539240"/>
                </a:lnTo>
                <a:lnTo>
                  <a:pt x="1601605" y="1545908"/>
                </a:lnTo>
                <a:lnTo>
                  <a:pt x="1599698" y="1552893"/>
                </a:lnTo>
                <a:lnTo>
                  <a:pt x="1598427" y="1559878"/>
                </a:lnTo>
                <a:lnTo>
                  <a:pt x="1598110" y="1567498"/>
                </a:lnTo>
                <a:lnTo>
                  <a:pt x="1598427" y="1574800"/>
                </a:lnTo>
                <a:lnTo>
                  <a:pt x="1599698" y="1582103"/>
                </a:lnTo>
                <a:lnTo>
                  <a:pt x="1601605" y="1589088"/>
                </a:lnTo>
                <a:lnTo>
                  <a:pt x="1603511" y="1595755"/>
                </a:lnTo>
                <a:lnTo>
                  <a:pt x="1606688" y="1602105"/>
                </a:lnTo>
                <a:lnTo>
                  <a:pt x="1610183" y="1607820"/>
                </a:lnTo>
                <a:lnTo>
                  <a:pt x="1614631" y="1613535"/>
                </a:lnTo>
                <a:lnTo>
                  <a:pt x="1619080" y="1618615"/>
                </a:lnTo>
                <a:lnTo>
                  <a:pt x="1624481" y="1623378"/>
                </a:lnTo>
                <a:lnTo>
                  <a:pt x="1629882" y="1627505"/>
                </a:lnTo>
                <a:lnTo>
                  <a:pt x="1636237" y="1630998"/>
                </a:lnTo>
                <a:lnTo>
                  <a:pt x="1642274" y="1634173"/>
                </a:lnTo>
                <a:lnTo>
                  <a:pt x="1648946" y="1636713"/>
                </a:lnTo>
                <a:lnTo>
                  <a:pt x="1655936" y="1638300"/>
                </a:lnTo>
                <a:lnTo>
                  <a:pt x="1662926" y="1639253"/>
                </a:lnTo>
                <a:lnTo>
                  <a:pt x="1670551" y="1639570"/>
                </a:lnTo>
                <a:lnTo>
                  <a:pt x="1918697" y="1639570"/>
                </a:lnTo>
                <a:lnTo>
                  <a:pt x="1926004" y="1639253"/>
                </a:lnTo>
                <a:lnTo>
                  <a:pt x="1933630" y="1638300"/>
                </a:lnTo>
                <a:lnTo>
                  <a:pt x="1940620" y="1636713"/>
                </a:lnTo>
                <a:lnTo>
                  <a:pt x="1947292" y="1634173"/>
                </a:lnTo>
                <a:lnTo>
                  <a:pt x="1953329" y="1630998"/>
                </a:lnTo>
                <a:lnTo>
                  <a:pt x="1959366" y="1627505"/>
                </a:lnTo>
                <a:lnTo>
                  <a:pt x="1964767" y="1623378"/>
                </a:lnTo>
                <a:lnTo>
                  <a:pt x="1970168" y="1618615"/>
                </a:lnTo>
                <a:lnTo>
                  <a:pt x="1974934" y="1613535"/>
                </a:lnTo>
                <a:lnTo>
                  <a:pt x="1979065" y="1607820"/>
                </a:lnTo>
                <a:lnTo>
                  <a:pt x="1982560" y="1602105"/>
                </a:lnTo>
                <a:lnTo>
                  <a:pt x="1985419" y="1595755"/>
                </a:lnTo>
                <a:lnTo>
                  <a:pt x="1988279" y="1589088"/>
                </a:lnTo>
                <a:lnTo>
                  <a:pt x="1989868" y="1582103"/>
                </a:lnTo>
                <a:lnTo>
                  <a:pt x="1991138" y="1574800"/>
                </a:lnTo>
                <a:lnTo>
                  <a:pt x="1991456" y="1567498"/>
                </a:lnTo>
                <a:lnTo>
                  <a:pt x="1991138" y="1559878"/>
                </a:lnTo>
                <a:lnTo>
                  <a:pt x="1989868" y="1552893"/>
                </a:lnTo>
                <a:lnTo>
                  <a:pt x="1988279" y="1545908"/>
                </a:lnTo>
                <a:lnTo>
                  <a:pt x="1985419" y="1539240"/>
                </a:lnTo>
                <a:lnTo>
                  <a:pt x="1982560" y="1533208"/>
                </a:lnTo>
                <a:lnTo>
                  <a:pt x="1979065" y="1527175"/>
                </a:lnTo>
                <a:lnTo>
                  <a:pt x="1974934" y="1521778"/>
                </a:lnTo>
                <a:lnTo>
                  <a:pt x="1970168" y="1516380"/>
                </a:lnTo>
                <a:lnTo>
                  <a:pt x="1964767" y="1511618"/>
                </a:lnTo>
                <a:lnTo>
                  <a:pt x="1959366" y="1507490"/>
                </a:lnTo>
                <a:lnTo>
                  <a:pt x="1953329" y="1503998"/>
                </a:lnTo>
                <a:lnTo>
                  <a:pt x="1947292" y="1500823"/>
                </a:lnTo>
                <a:lnTo>
                  <a:pt x="1940620" y="1498283"/>
                </a:lnTo>
                <a:lnTo>
                  <a:pt x="1933630" y="1496695"/>
                </a:lnTo>
                <a:lnTo>
                  <a:pt x="1926004" y="1495425"/>
                </a:lnTo>
                <a:lnTo>
                  <a:pt x="1918697" y="1495108"/>
                </a:lnTo>
                <a:lnTo>
                  <a:pt x="1670551" y="1495108"/>
                </a:lnTo>
                <a:close/>
                <a:moveTo>
                  <a:pt x="1787673" y="611187"/>
                </a:moveTo>
                <a:lnTo>
                  <a:pt x="1794669" y="611187"/>
                </a:lnTo>
                <a:lnTo>
                  <a:pt x="1801665" y="611187"/>
                </a:lnTo>
                <a:lnTo>
                  <a:pt x="1808661" y="612140"/>
                </a:lnTo>
                <a:lnTo>
                  <a:pt x="1815338" y="613093"/>
                </a:lnTo>
                <a:lnTo>
                  <a:pt x="1822016" y="614681"/>
                </a:lnTo>
                <a:lnTo>
                  <a:pt x="1828694" y="616587"/>
                </a:lnTo>
                <a:lnTo>
                  <a:pt x="1835372" y="618810"/>
                </a:lnTo>
                <a:lnTo>
                  <a:pt x="1841732" y="621352"/>
                </a:lnTo>
                <a:lnTo>
                  <a:pt x="1847773" y="624210"/>
                </a:lnTo>
                <a:lnTo>
                  <a:pt x="1853815" y="627387"/>
                </a:lnTo>
                <a:lnTo>
                  <a:pt x="1859539" y="631198"/>
                </a:lnTo>
                <a:lnTo>
                  <a:pt x="1865581" y="635010"/>
                </a:lnTo>
                <a:lnTo>
                  <a:pt x="1870987" y="639457"/>
                </a:lnTo>
                <a:lnTo>
                  <a:pt x="1876393" y="643904"/>
                </a:lnTo>
                <a:lnTo>
                  <a:pt x="1881480" y="648986"/>
                </a:lnTo>
                <a:lnTo>
                  <a:pt x="1886568" y="654068"/>
                </a:lnTo>
                <a:lnTo>
                  <a:pt x="1891338" y="659151"/>
                </a:lnTo>
                <a:lnTo>
                  <a:pt x="1895790" y="665186"/>
                </a:lnTo>
                <a:lnTo>
                  <a:pt x="1900242" y="670903"/>
                </a:lnTo>
                <a:lnTo>
                  <a:pt x="1904376" y="677256"/>
                </a:lnTo>
                <a:lnTo>
                  <a:pt x="1908192" y="683609"/>
                </a:lnTo>
                <a:lnTo>
                  <a:pt x="1911690" y="690597"/>
                </a:lnTo>
                <a:lnTo>
                  <a:pt x="1915188" y="697267"/>
                </a:lnTo>
                <a:lnTo>
                  <a:pt x="1918049" y="704255"/>
                </a:lnTo>
                <a:lnTo>
                  <a:pt x="1920593" y="711561"/>
                </a:lnTo>
                <a:lnTo>
                  <a:pt x="1923137" y="718867"/>
                </a:lnTo>
                <a:lnTo>
                  <a:pt x="1925363" y="726808"/>
                </a:lnTo>
                <a:lnTo>
                  <a:pt x="1927271" y="734431"/>
                </a:lnTo>
                <a:lnTo>
                  <a:pt x="1928861" y="742690"/>
                </a:lnTo>
                <a:lnTo>
                  <a:pt x="1929815" y="750631"/>
                </a:lnTo>
                <a:lnTo>
                  <a:pt x="1930451" y="758889"/>
                </a:lnTo>
                <a:lnTo>
                  <a:pt x="1931405" y="767466"/>
                </a:lnTo>
                <a:lnTo>
                  <a:pt x="1931405" y="775724"/>
                </a:lnTo>
                <a:lnTo>
                  <a:pt x="1931723" y="784301"/>
                </a:lnTo>
                <a:lnTo>
                  <a:pt x="1932359" y="791924"/>
                </a:lnTo>
                <a:lnTo>
                  <a:pt x="1933313" y="799865"/>
                </a:lnTo>
                <a:lnTo>
                  <a:pt x="1934585" y="806853"/>
                </a:lnTo>
                <a:lnTo>
                  <a:pt x="1936175" y="813206"/>
                </a:lnTo>
                <a:lnTo>
                  <a:pt x="1938401" y="819241"/>
                </a:lnTo>
                <a:lnTo>
                  <a:pt x="1940627" y="824958"/>
                </a:lnTo>
                <a:lnTo>
                  <a:pt x="1943171" y="830041"/>
                </a:lnTo>
                <a:lnTo>
                  <a:pt x="1945715" y="834805"/>
                </a:lnTo>
                <a:lnTo>
                  <a:pt x="1948576" y="839252"/>
                </a:lnTo>
                <a:lnTo>
                  <a:pt x="1951756" y="843381"/>
                </a:lnTo>
                <a:lnTo>
                  <a:pt x="1954936" y="846875"/>
                </a:lnTo>
                <a:lnTo>
                  <a:pt x="1958116" y="850687"/>
                </a:lnTo>
                <a:lnTo>
                  <a:pt x="1961614" y="853546"/>
                </a:lnTo>
                <a:lnTo>
                  <a:pt x="1965430" y="856087"/>
                </a:lnTo>
                <a:lnTo>
                  <a:pt x="1968610" y="858946"/>
                </a:lnTo>
                <a:lnTo>
                  <a:pt x="1975606" y="862757"/>
                </a:lnTo>
                <a:lnTo>
                  <a:pt x="1982284" y="866251"/>
                </a:lnTo>
                <a:lnTo>
                  <a:pt x="1988643" y="868475"/>
                </a:lnTo>
                <a:lnTo>
                  <a:pt x="1994049" y="869745"/>
                </a:lnTo>
                <a:lnTo>
                  <a:pt x="1998819" y="871016"/>
                </a:lnTo>
                <a:lnTo>
                  <a:pt x="2002635" y="871334"/>
                </a:lnTo>
                <a:lnTo>
                  <a:pt x="2005815" y="871651"/>
                </a:lnTo>
                <a:lnTo>
                  <a:pt x="2005815" y="932320"/>
                </a:lnTo>
                <a:lnTo>
                  <a:pt x="1841096" y="932320"/>
                </a:lnTo>
                <a:lnTo>
                  <a:pt x="1841096" y="997119"/>
                </a:lnTo>
                <a:lnTo>
                  <a:pt x="1853815" y="999025"/>
                </a:lnTo>
                <a:lnTo>
                  <a:pt x="1865899" y="1001566"/>
                </a:lnTo>
                <a:lnTo>
                  <a:pt x="1877983" y="1004107"/>
                </a:lnTo>
                <a:lnTo>
                  <a:pt x="1890066" y="1007601"/>
                </a:lnTo>
                <a:lnTo>
                  <a:pt x="1901514" y="1011095"/>
                </a:lnTo>
                <a:lnTo>
                  <a:pt x="1912962" y="1015224"/>
                </a:lnTo>
                <a:lnTo>
                  <a:pt x="1923773" y="1019354"/>
                </a:lnTo>
                <a:lnTo>
                  <a:pt x="1934903" y="1024118"/>
                </a:lnTo>
                <a:lnTo>
                  <a:pt x="1945715" y="1029200"/>
                </a:lnTo>
                <a:lnTo>
                  <a:pt x="1956208" y="1034918"/>
                </a:lnTo>
                <a:lnTo>
                  <a:pt x="1966384" y="1040635"/>
                </a:lnTo>
                <a:lnTo>
                  <a:pt x="1976242" y="1046988"/>
                </a:lnTo>
                <a:lnTo>
                  <a:pt x="1986099" y="1053659"/>
                </a:lnTo>
                <a:lnTo>
                  <a:pt x="1995321" y="1060329"/>
                </a:lnTo>
                <a:lnTo>
                  <a:pt x="2003907" y="1067635"/>
                </a:lnTo>
                <a:lnTo>
                  <a:pt x="2012811" y="1074940"/>
                </a:lnTo>
                <a:lnTo>
                  <a:pt x="2021396" y="1082881"/>
                </a:lnTo>
                <a:lnTo>
                  <a:pt x="2029028" y="1090822"/>
                </a:lnTo>
                <a:lnTo>
                  <a:pt x="2036978" y="1099081"/>
                </a:lnTo>
                <a:lnTo>
                  <a:pt x="2044292" y="1107975"/>
                </a:lnTo>
                <a:lnTo>
                  <a:pt x="2051288" y="1116551"/>
                </a:lnTo>
                <a:lnTo>
                  <a:pt x="2057965" y="1125445"/>
                </a:lnTo>
                <a:lnTo>
                  <a:pt x="2064325" y="1135292"/>
                </a:lnTo>
                <a:lnTo>
                  <a:pt x="2069731" y="1144821"/>
                </a:lnTo>
                <a:lnTo>
                  <a:pt x="2075455" y="1154350"/>
                </a:lnTo>
                <a:lnTo>
                  <a:pt x="2080225" y="1164515"/>
                </a:lnTo>
                <a:lnTo>
                  <a:pt x="2084995" y="1174679"/>
                </a:lnTo>
                <a:lnTo>
                  <a:pt x="2089128" y="1185161"/>
                </a:lnTo>
                <a:lnTo>
                  <a:pt x="2092626" y="1195643"/>
                </a:lnTo>
                <a:lnTo>
                  <a:pt x="2095488" y="1206761"/>
                </a:lnTo>
                <a:lnTo>
                  <a:pt x="2098668" y="1217560"/>
                </a:lnTo>
                <a:lnTo>
                  <a:pt x="2100894" y="1228995"/>
                </a:lnTo>
                <a:lnTo>
                  <a:pt x="2103438" y="1336675"/>
                </a:lnTo>
                <a:lnTo>
                  <a:pt x="1485900" y="1336675"/>
                </a:lnTo>
                <a:lnTo>
                  <a:pt x="1488444" y="1228995"/>
                </a:lnTo>
                <a:lnTo>
                  <a:pt x="1490670" y="1217560"/>
                </a:lnTo>
                <a:lnTo>
                  <a:pt x="1493214" y="1206761"/>
                </a:lnTo>
                <a:lnTo>
                  <a:pt x="1496712" y="1195643"/>
                </a:lnTo>
                <a:lnTo>
                  <a:pt x="1500210" y="1185161"/>
                </a:lnTo>
                <a:lnTo>
                  <a:pt x="1504343" y="1174679"/>
                </a:lnTo>
                <a:lnTo>
                  <a:pt x="1508795" y="1164515"/>
                </a:lnTo>
                <a:lnTo>
                  <a:pt x="1513565" y="1154350"/>
                </a:lnTo>
                <a:lnTo>
                  <a:pt x="1519289" y="1144821"/>
                </a:lnTo>
                <a:lnTo>
                  <a:pt x="1525013" y="1135292"/>
                </a:lnTo>
                <a:lnTo>
                  <a:pt x="1531055" y="1125763"/>
                </a:lnTo>
                <a:lnTo>
                  <a:pt x="1537732" y="1116551"/>
                </a:lnTo>
                <a:lnTo>
                  <a:pt x="1544728" y="1107975"/>
                </a:lnTo>
                <a:lnTo>
                  <a:pt x="1552042" y="1099081"/>
                </a:lnTo>
                <a:lnTo>
                  <a:pt x="1559674" y="1090822"/>
                </a:lnTo>
                <a:lnTo>
                  <a:pt x="1567942" y="1082881"/>
                </a:lnTo>
                <a:lnTo>
                  <a:pt x="1576209" y="1074940"/>
                </a:lnTo>
                <a:lnTo>
                  <a:pt x="1584795" y="1067635"/>
                </a:lnTo>
                <a:lnTo>
                  <a:pt x="1593699" y="1060329"/>
                </a:lnTo>
                <a:lnTo>
                  <a:pt x="1603239" y="1053659"/>
                </a:lnTo>
                <a:lnTo>
                  <a:pt x="1613096" y="1046988"/>
                </a:lnTo>
                <a:lnTo>
                  <a:pt x="1622954" y="1040635"/>
                </a:lnTo>
                <a:lnTo>
                  <a:pt x="1632812" y="1034918"/>
                </a:lnTo>
                <a:lnTo>
                  <a:pt x="1643305" y="1029200"/>
                </a:lnTo>
                <a:lnTo>
                  <a:pt x="1654117" y="1024118"/>
                </a:lnTo>
                <a:lnTo>
                  <a:pt x="1664929" y="1019671"/>
                </a:lnTo>
                <a:lnTo>
                  <a:pt x="1676058" y="1015224"/>
                </a:lnTo>
                <a:lnTo>
                  <a:pt x="1687506" y="1011095"/>
                </a:lnTo>
                <a:lnTo>
                  <a:pt x="1699272" y="1007601"/>
                </a:lnTo>
                <a:lnTo>
                  <a:pt x="1711355" y="1004107"/>
                </a:lnTo>
                <a:lnTo>
                  <a:pt x="1723439" y="1001566"/>
                </a:lnTo>
                <a:lnTo>
                  <a:pt x="1735523" y="999025"/>
                </a:lnTo>
                <a:lnTo>
                  <a:pt x="1747924" y="997119"/>
                </a:lnTo>
                <a:lnTo>
                  <a:pt x="1747924" y="932320"/>
                </a:lnTo>
                <a:lnTo>
                  <a:pt x="1583205" y="932320"/>
                </a:lnTo>
                <a:lnTo>
                  <a:pt x="1583205" y="871651"/>
                </a:lnTo>
                <a:lnTo>
                  <a:pt x="1586385" y="871334"/>
                </a:lnTo>
                <a:lnTo>
                  <a:pt x="1590201" y="870698"/>
                </a:lnTo>
                <a:lnTo>
                  <a:pt x="1594971" y="869110"/>
                </a:lnTo>
                <a:lnTo>
                  <a:pt x="1600377" y="867204"/>
                </a:lnTo>
                <a:lnTo>
                  <a:pt x="1606736" y="864663"/>
                </a:lnTo>
                <a:lnTo>
                  <a:pt x="1613414" y="861487"/>
                </a:lnTo>
                <a:lnTo>
                  <a:pt x="1620410" y="857358"/>
                </a:lnTo>
                <a:lnTo>
                  <a:pt x="1624226" y="854816"/>
                </a:lnTo>
                <a:lnTo>
                  <a:pt x="1627406" y="851958"/>
                </a:lnTo>
                <a:lnTo>
                  <a:pt x="1630586" y="848464"/>
                </a:lnTo>
                <a:lnTo>
                  <a:pt x="1634084" y="845287"/>
                </a:lnTo>
                <a:lnTo>
                  <a:pt x="1637264" y="841476"/>
                </a:lnTo>
                <a:lnTo>
                  <a:pt x="1640444" y="837346"/>
                </a:lnTo>
                <a:lnTo>
                  <a:pt x="1643305" y="832899"/>
                </a:lnTo>
                <a:lnTo>
                  <a:pt x="1646167" y="828135"/>
                </a:lnTo>
                <a:lnTo>
                  <a:pt x="1648393" y="823052"/>
                </a:lnTo>
                <a:lnTo>
                  <a:pt x="1650619" y="817653"/>
                </a:lnTo>
                <a:lnTo>
                  <a:pt x="1652845" y="811617"/>
                </a:lnTo>
                <a:lnTo>
                  <a:pt x="1654435" y="805265"/>
                </a:lnTo>
                <a:lnTo>
                  <a:pt x="1655707" y="798594"/>
                </a:lnTo>
                <a:lnTo>
                  <a:pt x="1656979" y="791289"/>
                </a:lnTo>
                <a:lnTo>
                  <a:pt x="1657297" y="783983"/>
                </a:lnTo>
                <a:lnTo>
                  <a:pt x="1657615" y="775724"/>
                </a:lnTo>
                <a:lnTo>
                  <a:pt x="1657933" y="767466"/>
                </a:lnTo>
                <a:lnTo>
                  <a:pt x="1658569" y="758889"/>
                </a:lnTo>
                <a:lnTo>
                  <a:pt x="1659205" y="750631"/>
                </a:lnTo>
                <a:lnTo>
                  <a:pt x="1660477" y="742690"/>
                </a:lnTo>
                <a:lnTo>
                  <a:pt x="1662067" y="734431"/>
                </a:lnTo>
                <a:lnTo>
                  <a:pt x="1663975" y="726808"/>
                </a:lnTo>
                <a:lnTo>
                  <a:pt x="1666201" y="718867"/>
                </a:lnTo>
                <a:lnTo>
                  <a:pt x="1668427" y="711561"/>
                </a:lnTo>
                <a:lnTo>
                  <a:pt x="1671289" y="704255"/>
                </a:lnTo>
                <a:lnTo>
                  <a:pt x="1674151" y="697267"/>
                </a:lnTo>
                <a:lnTo>
                  <a:pt x="1677648" y="690597"/>
                </a:lnTo>
                <a:lnTo>
                  <a:pt x="1680828" y="683609"/>
                </a:lnTo>
                <a:lnTo>
                  <a:pt x="1684962" y="677256"/>
                </a:lnTo>
                <a:lnTo>
                  <a:pt x="1689096" y="670903"/>
                </a:lnTo>
                <a:lnTo>
                  <a:pt x="1693230" y="665186"/>
                </a:lnTo>
                <a:lnTo>
                  <a:pt x="1698000" y="659151"/>
                </a:lnTo>
                <a:lnTo>
                  <a:pt x="1702770" y="654068"/>
                </a:lnTo>
                <a:lnTo>
                  <a:pt x="1707540" y="648986"/>
                </a:lnTo>
                <a:lnTo>
                  <a:pt x="1712627" y="643904"/>
                </a:lnTo>
                <a:lnTo>
                  <a:pt x="1718351" y="639457"/>
                </a:lnTo>
                <a:lnTo>
                  <a:pt x="1723757" y="635010"/>
                </a:lnTo>
                <a:lnTo>
                  <a:pt x="1729163" y="631198"/>
                </a:lnTo>
                <a:lnTo>
                  <a:pt x="1735205" y="627387"/>
                </a:lnTo>
                <a:lnTo>
                  <a:pt x="1741565" y="624210"/>
                </a:lnTo>
                <a:lnTo>
                  <a:pt x="1747288" y="621352"/>
                </a:lnTo>
                <a:lnTo>
                  <a:pt x="1753966" y="618810"/>
                </a:lnTo>
                <a:lnTo>
                  <a:pt x="1760326" y="616587"/>
                </a:lnTo>
                <a:lnTo>
                  <a:pt x="1767004" y="614681"/>
                </a:lnTo>
                <a:lnTo>
                  <a:pt x="1773682" y="613093"/>
                </a:lnTo>
                <a:lnTo>
                  <a:pt x="1780677" y="612140"/>
                </a:lnTo>
                <a:lnTo>
                  <a:pt x="1787673" y="611187"/>
                </a:lnTo>
                <a:close/>
                <a:moveTo>
                  <a:pt x="630238" y="565150"/>
                </a:moveTo>
                <a:lnTo>
                  <a:pt x="639136" y="565468"/>
                </a:lnTo>
                <a:lnTo>
                  <a:pt x="647397" y="566420"/>
                </a:lnTo>
                <a:lnTo>
                  <a:pt x="655977" y="567372"/>
                </a:lnTo>
                <a:lnTo>
                  <a:pt x="664557" y="569276"/>
                </a:lnTo>
                <a:lnTo>
                  <a:pt x="672501" y="571498"/>
                </a:lnTo>
                <a:lnTo>
                  <a:pt x="680762" y="574354"/>
                </a:lnTo>
                <a:lnTo>
                  <a:pt x="689024" y="577211"/>
                </a:lnTo>
                <a:lnTo>
                  <a:pt x="696333" y="581020"/>
                </a:lnTo>
                <a:lnTo>
                  <a:pt x="703959" y="585463"/>
                </a:lnTo>
                <a:lnTo>
                  <a:pt x="711268" y="589907"/>
                </a:lnTo>
                <a:lnTo>
                  <a:pt x="718258" y="594667"/>
                </a:lnTo>
                <a:lnTo>
                  <a:pt x="725249" y="600063"/>
                </a:lnTo>
                <a:lnTo>
                  <a:pt x="731922" y="605776"/>
                </a:lnTo>
                <a:lnTo>
                  <a:pt x="738278" y="611489"/>
                </a:lnTo>
                <a:lnTo>
                  <a:pt x="744633" y="618154"/>
                </a:lnTo>
                <a:lnTo>
                  <a:pt x="750353" y="624820"/>
                </a:lnTo>
                <a:lnTo>
                  <a:pt x="756072" y="632437"/>
                </a:lnTo>
                <a:lnTo>
                  <a:pt x="761474" y="639737"/>
                </a:lnTo>
                <a:lnTo>
                  <a:pt x="766241" y="647354"/>
                </a:lnTo>
                <a:lnTo>
                  <a:pt x="771007" y="655289"/>
                </a:lnTo>
                <a:lnTo>
                  <a:pt x="775456" y="663541"/>
                </a:lnTo>
                <a:lnTo>
                  <a:pt x="779587" y="672111"/>
                </a:lnTo>
                <a:lnTo>
                  <a:pt x="783400" y="680998"/>
                </a:lnTo>
                <a:lnTo>
                  <a:pt x="786895" y="690202"/>
                </a:lnTo>
                <a:lnTo>
                  <a:pt x="790073" y="699406"/>
                </a:lnTo>
                <a:lnTo>
                  <a:pt x="792615" y="708611"/>
                </a:lnTo>
                <a:lnTo>
                  <a:pt x="794839" y="718450"/>
                </a:lnTo>
                <a:lnTo>
                  <a:pt x="796746" y="728606"/>
                </a:lnTo>
                <a:lnTo>
                  <a:pt x="798017" y="738445"/>
                </a:lnTo>
                <a:lnTo>
                  <a:pt x="799288" y="748919"/>
                </a:lnTo>
                <a:lnTo>
                  <a:pt x="799923" y="759076"/>
                </a:lnTo>
                <a:lnTo>
                  <a:pt x="800241" y="769550"/>
                </a:lnTo>
                <a:lnTo>
                  <a:pt x="799923" y="777802"/>
                </a:lnTo>
                <a:lnTo>
                  <a:pt x="799606" y="786054"/>
                </a:lnTo>
                <a:lnTo>
                  <a:pt x="798970" y="793989"/>
                </a:lnTo>
                <a:lnTo>
                  <a:pt x="798017" y="801923"/>
                </a:lnTo>
                <a:lnTo>
                  <a:pt x="797064" y="809541"/>
                </a:lnTo>
                <a:lnTo>
                  <a:pt x="795475" y="817476"/>
                </a:lnTo>
                <a:lnTo>
                  <a:pt x="793568" y="825093"/>
                </a:lnTo>
                <a:lnTo>
                  <a:pt x="791979" y="832710"/>
                </a:lnTo>
                <a:lnTo>
                  <a:pt x="789755" y="840328"/>
                </a:lnTo>
                <a:lnTo>
                  <a:pt x="787531" y="847310"/>
                </a:lnTo>
                <a:lnTo>
                  <a:pt x="784671" y="854293"/>
                </a:lnTo>
                <a:lnTo>
                  <a:pt x="781811" y="861276"/>
                </a:lnTo>
                <a:lnTo>
                  <a:pt x="778951" y="868258"/>
                </a:lnTo>
                <a:lnTo>
                  <a:pt x="775456" y="874923"/>
                </a:lnTo>
                <a:lnTo>
                  <a:pt x="772278" y="880954"/>
                </a:lnTo>
                <a:lnTo>
                  <a:pt x="768465" y="887619"/>
                </a:lnTo>
                <a:lnTo>
                  <a:pt x="764970" y="893649"/>
                </a:lnTo>
                <a:lnTo>
                  <a:pt x="760839" y="899680"/>
                </a:lnTo>
                <a:lnTo>
                  <a:pt x="756708" y="905393"/>
                </a:lnTo>
                <a:lnTo>
                  <a:pt x="752259" y="911106"/>
                </a:lnTo>
                <a:lnTo>
                  <a:pt x="747810" y="916501"/>
                </a:lnTo>
                <a:lnTo>
                  <a:pt x="743044" y="921580"/>
                </a:lnTo>
                <a:lnTo>
                  <a:pt x="738278" y="926341"/>
                </a:lnTo>
                <a:lnTo>
                  <a:pt x="733193" y="931101"/>
                </a:lnTo>
                <a:lnTo>
                  <a:pt x="728109" y="936180"/>
                </a:lnTo>
                <a:lnTo>
                  <a:pt x="722707" y="939988"/>
                </a:lnTo>
                <a:lnTo>
                  <a:pt x="717305" y="944114"/>
                </a:lnTo>
                <a:lnTo>
                  <a:pt x="711903" y="948241"/>
                </a:lnTo>
                <a:lnTo>
                  <a:pt x="706183" y="951414"/>
                </a:lnTo>
                <a:lnTo>
                  <a:pt x="700464" y="954906"/>
                </a:lnTo>
                <a:lnTo>
                  <a:pt x="694426" y="958080"/>
                </a:lnTo>
                <a:lnTo>
                  <a:pt x="688071" y="960619"/>
                </a:lnTo>
                <a:lnTo>
                  <a:pt x="688071" y="1044727"/>
                </a:lnTo>
                <a:lnTo>
                  <a:pt x="703641" y="1047266"/>
                </a:lnTo>
                <a:lnTo>
                  <a:pt x="718894" y="1050440"/>
                </a:lnTo>
                <a:lnTo>
                  <a:pt x="733829" y="1053614"/>
                </a:lnTo>
                <a:lnTo>
                  <a:pt x="748764" y="1057740"/>
                </a:lnTo>
                <a:lnTo>
                  <a:pt x="763063" y="1062184"/>
                </a:lnTo>
                <a:lnTo>
                  <a:pt x="777045" y="1066945"/>
                </a:lnTo>
                <a:lnTo>
                  <a:pt x="791026" y="1072340"/>
                </a:lnTo>
                <a:lnTo>
                  <a:pt x="804690" y="1078371"/>
                </a:lnTo>
                <a:lnTo>
                  <a:pt x="818036" y="1085036"/>
                </a:lnTo>
                <a:lnTo>
                  <a:pt x="831064" y="1091701"/>
                </a:lnTo>
                <a:lnTo>
                  <a:pt x="843775" y="1099001"/>
                </a:lnTo>
                <a:lnTo>
                  <a:pt x="856167" y="1106618"/>
                </a:lnTo>
                <a:lnTo>
                  <a:pt x="867925" y="1114871"/>
                </a:lnTo>
                <a:lnTo>
                  <a:pt x="879682" y="1123440"/>
                </a:lnTo>
                <a:lnTo>
                  <a:pt x="890804" y="1132010"/>
                </a:lnTo>
                <a:lnTo>
                  <a:pt x="901925" y="1141214"/>
                </a:lnTo>
                <a:lnTo>
                  <a:pt x="912094" y="1151370"/>
                </a:lnTo>
                <a:lnTo>
                  <a:pt x="921944" y="1161210"/>
                </a:lnTo>
                <a:lnTo>
                  <a:pt x="931795" y="1171683"/>
                </a:lnTo>
                <a:lnTo>
                  <a:pt x="940692" y="1182157"/>
                </a:lnTo>
                <a:lnTo>
                  <a:pt x="949272" y="1193266"/>
                </a:lnTo>
                <a:lnTo>
                  <a:pt x="957534" y="1204692"/>
                </a:lnTo>
                <a:lnTo>
                  <a:pt x="965160" y="1216118"/>
                </a:lnTo>
                <a:lnTo>
                  <a:pt x="972151" y="1227862"/>
                </a:lnTo>
                <a:lnTo>
                  <a:pt x="979142" y="1240557"/>
                </a:lnTo>
                <a:lnTo>
                  <a:pt x="985179" y="1252618"/>
                </a:lnTo>
                <a:lnTo>
                  <a:pt x="991217" y="1265631"/>
                </a:lnTo>
                <a:lnTo>
                  <a:pt x="995983" y="1278327"/>
                </a:lnTo>
                <a:lnTo>
                  <a:pt x="1000749" y="1291657"/>
                </a:lnTo>
                <a:lnTo>
                  <a:pt x="1004880" y="1304988"/>
                </a:lnTo>
                <a:lnTo>
                  <a:pt x="1008058" y="1318635"/>
                </a:lnTo>
                <a:lnTo>
                  <a:pt x="1010600" y="1332600"/>
                </a:lnTo>
                <a:lnTo>
                  <a:pt x="1014413" y="1484313"/>
                </a:lnTo>
                <a:lnTo>
                  <a:pt x="246063" y="1484313"/>
                </a:lnTo>
                <a:lnTo>
                  <a:pt x="249876" y="1332600"/>
                </a:lnTo>
                <a:lnTo>
                  <a:pt x="252419" y="1318635"/>
                </a:lnTo>
                <a:lnTo>
                  <a:pt x="255596" y="1304988"/>
                </a:lnTo>
                <a:lnTo>
                  <a:pt x="259727" y="1291657"/>
                </a:lnTo>
                <a:lnTo>
                  <a:pt x="264176" y="1278327"/>
                </a:lnTo>
                <a:lnTo>
                  <a:pt x="269260" y="1265631"/>
                </a:lnTo>
                <a:lnTo>
                  <a:pt x="275297" y="1252618"/>
                </a:lnTo>
                <a:lnTo>
                  <a:pt x="281017" y="1240557"/>
                </a:lnTo>
                <a:lnTo>
                  <a:pt x="288008" y="1227862"/>
                </a:lnTo>
                <a:lnTo>
                  <a:pt x="294999" y="1216118"/>
                </a:lnTo>
                <a:lnTo>
                  <a:pt x="302943" y="1204692"/>
                </a:lnTo>
                <a:lnTo>
                  <a:pt x="310887" y="1193266"/>
                </a:lnTo>
                <a:lnTo>
                  <a:pt x="319784" y="1182157"/>
                </a:lnTo>
                <a:lnTo>
                  <a:pt x="328682" y="1171683"/>
                </a:lnTo>
                <a:lnTo>
                  <a:pt x="338214" y="1161210"/>
                </a:lnTo>
                <a:lnTo>
                  <a:pt x="348383" y="1151370"/>
                </a:lnTo>
                <a:lnTo>
                  <a:pt x="358869" y="1141214"/>
                </a:lnTo>
                <a:lnTo>
                  <a:pt x="369673" y="1132010"/>
                </a:lnTo>
                <a:lnTo>
                  <a:pt x="380795" y="1123440"/>
                </a:lnTo>
                <a:lnTo>
                  <a:pt x="392552" y="1114871"/>
                </a:lnTo>
                <a:lnTo>
                  <a:pt x="404309" y="1106618"/>
                </a:lnTo>
                <a:lnTo>
                  <a:pt x="417020" y="1099001"/>
                </a:lnTo>
                <a:lnTo>
                  <a:pt x="429412" y="1091701"/>
                </a:lnTo>
                <a:lnTo>
                  <a:pt x="442441" y="1085036"/>
                </a:lnTo>
                <a:lnTo>
                  <a:pt x="455787" y="1078371"/>
                </a:lnTo>
                <a:lnTo>
                  <a:pt x="469450" y="1072340"/>
                </a:lnTo>
                <a:lnTo>
                  <a:pt x="483432" y="1066945"/>
                </a:lnTo>
                <a:lnTo>
                  <a:pt x="497413" y="1062184"/>
                </a:lnTo>
                <a:lnTo>
                  <a:pt x="511713" y="1057740"/>
                </a:lnTo>
                <a:lnTo>
                  <a:pt x="526648" y="1053614"/>
                </a:lnTo>
                <a:lnTo>
                  <a:pt x="541582" y="1050440"/>
                </a:lnTo>
                <a:lnTo>
                  <a:pt x="556835" y="1047266"/>
                </a:lnTo>
                <a:lnTo>
                  <a:pt x="571770" y="1044727"/>
                </a:lnTo>
                <a:lnTo>
                  <a:pt x="571770" y="960619"/>
                </a:lnTo>
                <a:lnTo>
                  <a:pt x="566050" y="958080"/>
                </a:lnTo>
                <a:lnTo>
                  <a:pt x="560013" y="954906"/>
                </a:lnTo>
                <a:lnTo>
                  <a:pt x="554293" y="951414"/>
                </a:lnTo>
                <a:lnTo>
                  <a:pt x="548573" y="948241"/>
                </a:lnTo>
                <a:lnTo>
                  <a:pt x="543171" y="944114"/>
                </a:lnTo>
                <a:lnTo>
                  <a:pt x="537452" y="939988"/>
                </a:lnTo>
                <a:lnTo>
                  <a:pt x="532367" y="935545"/>
                </a:lnTo>
                <a:lnTo>
                  <a:pt x="527283" y="931101"/>
                </a:lnTo>
                <a:lnTo>
                  <a:pt x="522199" y="926341"/>
                </a:lnTo>
                <a:lnTo>
                  <a:pt x="517433" y="921580"/>
                </a:lnTo>
                <a:lnTo>
                  <a:pt x="512348" y="916501"/>
                </a:lnTo>
                <a:lnTo>
                  <a:pt x="507900" y="911106"/>
                </a:lnTo>
                <a:lnTo>
                  <a:pt x="503769" y="905393"/>
                </a:lnTo>
                <a:lnTo>
                  <a:pt x="499638" y="899680"/>
                </a:lnTo>
                <a:lnTo>
                  <a:pt x="495507" y="893649"/>
                </a:lnTo>
                <a:lnTo>
                  <a:pt x="491694" y="887302"/>
                </a:lnTo>
                <a:lnTo>
                  <a:pt x="488198" y="880954"/>
                </a:lnTo>
                <a:lnTo>
                  <a:pt x="484385" y="874923"/>
                </a:lnTo>
                <a:lnTo>
                  <a:pt x="481525" y="868258"/>
                </a:lnTo>
                <a:lnTo>
                  <a:pt x="478665" y="861276"/>
                </a:lnTo>
                <a:lnTo>
                  <a:pt x="475488" y="854293"/>
                </a:lnTo>
                <a:lnTo>
                  <a:pt x="472946" y="847310"/>
                </a:lnTo>
                <a:lnTo>
                  <a:pt x="470404" y="839693"/>
                </a:lnTo>
                <a:lnTo>
                  <a:pt x="468497" y="832393"/>
                </a:lnTo>
                <a:lnTo>
                  <a:pt x="466273" y="825093"/>
                </a:lnTo>
                <a:lnTo>
                  <a:pt x="465002" y="817476"/>
                </a:lnTo>
                <a:lnTo>
                  <a:pt x="463413" y="809541"/>
                </a:lnTo>
                <a:lnTo>
                  <a:pt x="462142" y="801923"/>
                </a:lnTo>
                <a:lnTo>
                  <a:pt x="461189" y="793989"/>
                </a:lnTo>
                <a:lnTo>
                  <a:pt x="460871" y="786054"/>
                </a:lnTo>
                <a:lnTo>
                  <a:pt x="460235" y="777802"/>
                </a:lnTo>
                <a:lnTo>
                  <a:pt x="460235" y="769550"/>
                </a:lnTo>
                <a:lnTo>
                  <a:pt x="460553" y="759076"/>
                </a:lnTo>
                <a:lnTo>
                  <a:pt x="460871" y="748919"/>
                </a:lnTo>
                <a:lnTo>
                  <a:pt x="461824" y="738445"/>
                </a:lnTo>
                <a:lnTo>
                  <a:pt x="463413" y="728606"/>
                </a:lnTo>
                <a:lnTo>
                  <a:pt x="465637" y="718450"/>
                </a:lnTo>
                <a:lnTo>
                  <a:pt x="467862" y="708611"/>
                </a:lnTo>
                <a:lnTo>
                  <a:pt x="470404" y="699406"/>
                </a:lnTo>
                <a:lnTo>
                  <a:pt x="473264" y="690202"/>
                </a:lnTo>
                <a:lnTo>
                  <a:pt x="477077" y="680998"/>
                </a:lnTo>
                <a:lnTo>
                  <a:pt x="480890" y="672111"/>
                </a:lnTo>
                <a:lnTo>
                  <a:pt x="484703" y="663541"/>
                </a:lnTo>
                <a:lnTo>
                  <a:pt x="489152" y="655289"/>
                </a:lnTo>
                <a:lnTo>
                  <a:pt x="493918" y="647354"/>
                </a:lnTo>
                <a:lnTo>
                  <a:pt x="498685" y="639737"/>
                </a:lnTo>
                <a:lnTo>
                  <a:pt x="504404" y="632437"/>
                </a:lnTo>
                <a:lnTo>
                  <a:pt x="509806" y="624820"/>
                </a:lnTo>
                <a:lnTo>
                  <a:pt x="515844" y="618154"/>
                </a:lnTo>
                <a:lnTo>
                  <a:pt x="522199" y="611489"/>
                </a:lnTo>
                <a:lnTo>
                  <a:pt x="528236" y="605776"/>
                </a:lnTo>
                <a:lnTo>
                  <a:pt x="534909" y="600063"/>
                </a:lnTo>
                <a:lnTo>
                  <a:pt x="541900" y="594667"/>
                </a:lnTo>
                <a:lnTo>
                  <a:pt x="548891" y="589907"/>
                </a:lnTo>
                <a:lnTo>
                  <a:pt x="556517" y="585463"/>
                </a:lnTo>
                <a:lnTo>
                  <a:pt x="564144" y="581020"/>
                </a:lnTo>
                <a:lnTo>
                  <a:pt x="571770" y="577211"/>
                </a:lnTo>
                <a:lnTo>
                  <a:pt x="579714" y="574354"/>
                </a:lnTo>
                <a:lnTo>
                  <a:pt x="587658" y="571498"/>
                </a:lnTo>
                <a:lnTo>
                  <a:pt x="595920" y="569276"/>
                </a:lnTo>
                <a:lnTo>
                  <a:pt x="604499" y="567372"/>
                </a:lnTo>
                <a:lnTo>
                  <a:pt x="612761" y="566420"/>
                </a:lnTo>
                <a:lnTo>
                  <a:pt x="621659" y="565468"/>
                </a:lnTo>
                <a:lnTo>
                  <a:pt x="630238" y="565150"/>
                </a:lnTo>
                <a:close/>
                <a:moveTo>
                  <a:pt x="181836" y="158167"/>
                </a:moveTo>
                <a:lnTo>
                  <a:pt x="178980" y="158484"/>
                </a:lnTo>
                <a:lnTo>
                  <a:pt x="176441" y="159119"/>
                </a:lnTo>
                <a:lnTo>
                  <a:pt x="173902" y="160390"/>
                </a:lnTo>
                <a:lnTo>
                  <a:pt x="171681" y="161343"/>
                </a:lnTo>
                <a:lnTo>
                  <a:pt x="169459" y="162613"/>
                </a:lnTo>
                <a:lnTo>
                  <a:pt x="167238" y="163884"/>
                </a:lnTo>
                <a:lnTo>
                  <a:pt x="165651" y="165789"/>
                </a:lnTo>
                <a:lnTo>
                  <a:pt x="164065" y="167695"/>
                </a:lnTo>
                <a:lnTo>
                  <a:pt x="162478" y="169918"/>
                </a:lnTo>
                <a:lnTo>
                  <a:pt x="161209" y="171824"/>
                </a:lnTo>
                <a:lnTo>
                  <a:pt x="159939" y="174364"/>
                </a:lnTo>
                <a:lnTo>
                  <a:pt x="159305" y="176588"/>
                </a:lnTo>
                <a:lnTo>
                  <a:pt x="158352" y="179128"/>
                </a:lnTo>
                <a:lnTo>
                  <a:pt x="158035" y="181669"/>
                </a:lnTo>
                <a:lnTo>
                  <a:pt x="157718" y="184210"/>
                </a:lnTo>
                <a:lnTo>
                  <a:pt x="157718" y="1440334"/>
                </a:lnTo>
                <a:lnTo>
                  <a:pt x="158352" y="1447639"/>
                </a:lnTo>
                <a:lnTo>
                  <a:pt x="159622" y="1454944"/>
                </a:lnTo>
                <a:lnTo>
                  <a:pt x="161526" y="1463202"/>
                </a:lnTo>
                <a:lnTo>
                  <a:pt x="164065" y="1471142"/>
                </a:lnTo>
                <a:lnTo>
                  <a:pt x="167238" y="1479717"/>
                </a:lnTo>
                <a:lnTo>
                  <a:pt x="171363" y="1488610"/>
                </a:lnTo>
                <a:lnTo>
                  <a:pt x="175806" y="1497185"/>
                </a:lnTo>
                <a:lnTo>
                  <a:pt x="181201" y="1506078"/>
                </a:lnTo>
                <a:lnTo>
                  <a:pt x="187230" y="1514336"/>
                </a:lnTo>
                <a:lnTo>
                  <a:pt x="193577" y="1522594"/>
                </a:lnTo>
                <a:lnTo>
                  <a:pt x="200876" y="1530534"/>
                </a:lnTo>
                <a:lnTo>
                  <a:pt x="208492" y="1538156"/>
                </a:lnTo>
                <a:lnTo>
                  <a:pt x="216743" y="1545143"/>
                </a:lnTo>
                <a:lnTo>
                  <a:pt x="225629" y="1551178"/>
                </a:lnTo>
                <a:lnTo>
                  <a:pt x="230389" y="1554354"/>
                </a:lnTo>
                <a:lnTo>
                  <a:pt x="235149" y="1557212"/>
                </a:lnTo>
                <a:lnTo>
                  <a:pt x="239909" y="1559753"/>
                </a:lnTo>
                <a:lnTo>
                  <a:pt x="244669" y="1561976"/>
                </a:lnTo>
                <a:lnTo>
                  <a:pt x="1018979" y="1561976"/>
                </a:lnTo>
                <a:lnTo>
                  <a:pt x="1018979" y="1559436"/>
                </a:lnTo>
                <a:lnTo>
                  <a:pt x="1028182" y="1554354"/>
                </a:lnTo>
                <a:lnTo>
                  <a:pt x="1037068" y="1548637"/>
                </a:lnTo>
                <a:lnTo>
                  <a:pt x="1045636" y="1542603"/>
                </a:lnTo>
                <a:lnTo>
                  <a:pt x="1053252" y="1535298"/>
                </a:lnTo>
                <a:lnTo>
                  <a:pt x="1060551" y="1527993"/>
                </a:lnTo>
                <a:lnTo>
                  <a:pt x="1067532" y="1520370"/>
                </a:lnTo>
                <a:lnTo>
                  <a:pt x="1073879" y="1512113"/>
                </a:lnTo>
                <a:lnTo>
                  <a:pt x="1079908" y="1504173"/>
                </a:lnTo>
                <a:lnTo>
                  <a:pt x="1084986" y="1495597"/>
                </a:lnTo>
                <a:lnTo>
                  <a:pt x="1089429" y="1487022"/>
                </a:lnTo>
                <a:lnTo>
                  <a:pt x="1093554" y="1479082"/>
                </a:lnTo>
                <a:lnTo>
                  <a:pt x="1096728" y="1470507"/>
                </a:lnTo>
                <a:lnTo>
                  <a:pt x="1099266" y="1462884"/>
                </a:lnTo>
                <a:lnTo>
                  <a:pt x="1101170" y="1454626"/>
                </a:lnTo>
                <a:lnTo>
                  <a:pt x="1102122" y="1447321"/>
                </a:lnTo>
                <a:lnTo>
                  <a:pt x="1102757" y="1440334"/>
                </a:lnTo>
                <a:lnTo>
                  <a:pt x="1102757" y="184210"/>
                </a:lnTo>
                <a:lnTo>
                  <a:pt x="1102122" y="181669"/>
                </a:lnTo>
                <a:lnTo>
                  <a:pt x="1101805" y="179128"/>
                </a:lnTo>
                <a:lnTo>
                  <a:pt x="1101170" y="176588"/>
                </a:lnTo>
                <a:lnTo>
                  <a:pt x="1100536" y="174364"/>
                </a:lnTo>
                <a:lnTo>
                  <a:pt x="1099266" y="171824"/>
                </a:lnTo>
                <a:lnTo>
                  <a:pt x="1097997" y="169918"/>
                </a:lnTo>
                <a:lnTo>
                  <a:pt x="1096410" y="167695"/>
                </a:lnTo>
                <a:lnTo>
                  <a:pt x="1094824" y="165789"/>
                </a:lnTo>
                <a:lnTo>
                  <a:pt x="1092919" y="163884"/>
                </a:lnTo>
                <a:lnTo>
                  <a:pt x="1090698" y="162613"/>
                </a:lnTo>
                <a:lnTo>
                  <a:pt x="1088794" y="161343"/>
                </a:lnTo>
                <a:lnTo>
                  <a:pt x="1086573" y="160390"/>
                </a:lnTo>
                <a:lnTo>
                  <a:pt x="1083716" y="159119"/>
                </a:lnTo>
                <a:lnTo>
                  <a:pt x="1081178" y="158484"/>
                </a:lnTo>
                <a:lnTo>
                  <a:pt x="1078639" y="158167"/>
                </a:lnTo>
                <a:lnTo>
                  <a:pt x="1076100" y="158167"/>
                </a:lnTo>
                <a:lnTo>
                  <a:pt x="184374" y="158167"/>
                </a:lnTo>
                <a:lnTo>
                  <a:pt x="181836" y="158167"/>
                </a:lnTo>
                <a:close/>
                <a:moveTo>
                  <a:pt x="1414463" y="157162"/>
                </a:moveTo>
                <a:lnTo>
                  <a:pt x="2153497" y="157162"/>
                </a:lnTo>
                <a:lnTo>
                  <a:pt x="2161123" y="157162"/>
                </a:lnTo>
                <a:lnTo>
                  <a:pt x="2169066" y="158114"/>
                </a:lnTo>
                <a:lnTo>
                  <a:pt x="2176374" y="158749"/>
                </a:lnTo>
                <a:lnTo>
                  <a:pt x="2183364" y="160337"/>
                </a:lnTo>
                <a:lnTo>
                  <a:pt x="2190671" y="161924"/>
                </a:lnTo>
                <a:lnTo>
                  <a:pt x="2197661" y="163829"/>
                </a:lnTo>
                <a:lnTo>
                  <a:pt x="2204651" y="166052"/>
                </a:lnTo>
                <a:lnTo>
                  <a:pt x="2211324" y="168909"/>
                </a:lnTo>
                <a:lnTo>
                  <a:pt x="2217996" y="172084"/>
                </a:lnTo>
                <a:lnTo>
                  <a:pt x="2224350" y="174942"/>
                </a:lnTo>
                <a:lnTo>
                  <a:pt x="2230387" y="178752"/>
                </a:lnTo>
                <a:lnTo>
                  <a:pt x="2236424" y="182562"/>
                </a:lnTo>
                <a:lnTo>
                  <a:pt x="2242461" y="186689"/>
                </a:lnTo>
                <a:lnTo>
                  <a:pt x="2247862" y="191134"/>
                </a:lnTo>
                <a:lnTo>
                  <a:pt x="2253264" y="195579"/>
                </a:lnTo>
                <a:lnTo>
                  <a:pt x="2258665" y="200659"/>
                </a:lnTo>
                <a:lnTo>
                  <a:pt x="2263431" y="206057"/>
                </a:lnTo>
                <a:lnTo>
                  <a:pt x="2268197" y="211137"/>
                </a:lnTo>
                <a:lnTo>
                  <a:pt x="2272645" y="216852"/>
                </a:lnTo>
                <a:lnTo>
                  <a:pt x="2276776" y="222567"/>
                </a:lnTo>
                <a:lnTo>
                  <a:pt x="2280270" y="228917"/>
                </a:lnTo>
                <a:lnTo>
                  <a:pt x="2284083" y="234949"/>
                </a:lnTo>
                <a:lnTo>
                  <a:pt x="2287261" y="241299"/>
                </a:lnTo>
                <a:lnTo>
                  <a:pt x="2290438" y="247967"/>
                </a:lnTo>
                <a:lnTo>
                  <a:pt x="2292980" y="254634"/>
                </a:lnTo>
                <a:lnTo>
                  <a:pt x="2295204" y="261619"/>
                </a:lnTo>
                <a:lnTo>
                  <a:pt x="2297428" y="268604"/>
                </a:lnTo>
                <a:lnTo>
                  <a:pt x="2298699" y="275589"/>
                </a:lnTo>
                <a:lnTo>
                  <a:pt x="2300287" y="282892"/>
                </a:lnTo>
                <a:lnTo>
                  <a:pt x="2300923" y="290512"/>
                </a:lnTo>
                <a:lnTo>
                  <a:pt x="2301876" y="297814"/>
                </a:lnTo>
                <a:lnTo>
                  <a:pt x="2301876" y="305434"/>
                </a:lnTo>
                <a:lnTo>
                  <a:pt x="2301876" y="1484630"/>
                </a:lnTo>
                <a:lnTo>
                  <a:pt x="2301876" y="1497013"/>
                </a:lnTo>
                <a:lnTo>
                  <a:pt x="2300923" y="1509078"/>
                </a:lnTo>
                <a:lnTo>
                  <a:pt x="2299652" y="1521143"/>
                </a:lnTo>
                <a:lnTo>
                  <a:pt x="2298063" y="1533208"/>
                </a:lnTo>
                <a:lnTo>
                  <a:pt x="2295839" y="1544638"/>
                </a:lnTo>
                <a:lnTo>
                  <a:pt x="2292980" y="1555433"/>
                </a:lnTo>
                <a:lnTo>
                  <a:pt x="2289802" y="1566545"/>
                </a:lnTo>
                <a:lnTo>
                  <a:pt x="2285990" y="1577340"/>
                </a:lnTo>
                <a:lnTo>
                  <a:pt x="2281859" y="1587500"/>
                </a:lnTo>
                <a:lnTo>
                  <a:pt x="2277093" y="1597660"/>
                </a:lnTo>
                <a:lnTo>
                  <a:pt x="2271374" y="1607503"/>
                </a:lnTo>
                <a:lnTo>
                  <a:pt x="2265655" y="1616710"/>
                </a:lnTo>
                <a:lnTo>
                  <a:pt x="2259300" y="1625918"/>
                </a:lnTo>
                <a:lnTo>
                  <a:pt x="2252310" y="1634808"/>
                </a:lnTo>
                <a:lnTo>
                  <a:pt x="2244685" y="1643063"/>
                </a:lnTo>
                <a:lnTo>
                  <a:pt x="2236424" y="1651000"/>
                </a:lnTo>
                <a:lnTo>
                  <a:pt x="2227846" y="1658938"/>
                </a:lnTo>
                <a:lnTo>
                  <a:pt x="2218631" y="1665923"/>
                </a:lnTo>
                <a:lnTo>
                  <a:pt x="2208782" y="1672908"/>
                </a:lnTo>
                <a:lnTo>
                  <a:pt x="2198297" y="1678940"/>
                </a:lnTo>
                <a:lnTo>
                  <a:pt x="2187494" y="1684973"/>
                </a:lnTo>
                <a:lnTo>
                  <a:pt x="2176056" y="1690370"/>
                </a:lnTo>
                <a:lnTo>
                  <a:pt x="2163664" y="1695450"/>
                </a:lnTo>
                <a:lnTo>
                  <a:pt x="2150955" y="1700213"/>
                </a:lnTo>
                <a:lnTo>
                  <a:pt x="2137611" y="1704023"/>
                </a:lnTo>
                <a:lnTo>
                  <a:pt x="2123631" y="1707515"/>
                </a:lnTo>
                <a:lnTo>
                  <a:pt x="2108698" y="1710373"/>
                </a:lnTo>
                <a:lnTo>
                  <a:pt x="2093764" y="1712913"/>
                </a:lnTo>
                <a:lnTo>
                  <a:pt x="2077878" y="1715135"/>
                </a:lnTo>
                <a:lnTo>
                  <a:pt x="2061038" y="1716405"/>
                </a:lnTo>
                <a:lnTo>
                  <a:pt x="2044199" y="1717358"/>
                </a:lnTo>
                <a:lnTo>
                  <a:pt x="2026406" y="1717675"/>
                </a:lnTo>
                <a:lnTo>
                  <a:pt x="1563159" y="1717675"/>
                </a:lnTo>
                <a:lnTo>
                  <a:pt x="1551721" y="1717358"/>
                </a:lnTo>
                <a:lnTo>
                  <a:pt x="1540601" y="1716723"/>
                </a:lnTo>
                <a:lnTo>
                  <a:pt x="1529163" y="1715453"/>
                </a:lnTo>
                <a:lnTo>
                  <a:pt x="1518042" y="1714500"/>
                </a:lnTo>
                <a:lnTo>
                  <a:pt x="1506922" y="1712913"/>
                </a:lnTo>
                <a:lnTo>
                  <a:pt x="1495801" y="1710690"/>
                </a:lnTo>
                <a:lnTo>
                  <a:pt x="1485634" y="1709103"/>
                </a:lnTo>
                <a:lnTo>
                  <a:pt x="1475149" y="1706880"/>
                </a:lnTo>
                <a:lnTo>
                  <a:pt x="1456085" y="1701800"/>
                </a:lnTo>
                <a:lnTo>
                  <a:pt x="1439246" y="1697038"/>
                </a:lnTo>
                <a:lnTo>
                  <a:pt x="1424948" y="1692593"/>
                </a:lnTo>
                <a:lnTo>
                  <a:pt x="1414463" y="1688783"/>
                </a:lnTo>
                <a:lnTo>
                  <a:pt x="1414463" y="1342708"/>
                </a:lnTo>
                <a:lnTo>
                  <a:pt x="1416687" y="1347470"/>
                </a:lnTo>
                <a:lnTo>
                  <a:pt x="1419229" y="1352233"/>
                </a:lnTo>
                <a:lnTo>
                  <a:pt x="1422088" y="1357630"/>
                </a:lnTo>
                <a:lnTo>
                  <a:pt x="1425583" y="1362393"/>
                </a:lnTo>
                <a:lnTo>
                  <a:pt x="1429078" y="1367473"/>
                </a:lnTo>
                <a:lnTo>
                  <a:pt x="1433209" y="1372235"/>
                </a:lnTo>
                <a:lnTo>
                  <a:pt x="1437657" y="1376998"/>
                </a:lnTo>
                <a:lnTo>
                  <a:pt x="1442105" y="1381760"/>
                </a:lnTo>
                <a:lnTo>
                  <a:pt x="1446871" y="1386523"/>
                </a:lnTo>
                <a:lnTo>
                  <a:pt x="1451637" y="1390968"/>
                </a:lnTo>
                <a:lnTo>
                  <a:pt x="1456721" y="1395413"/>
                </a:lnTo>
                <a:lnTo>
                  <a:pt x="1462440" y="1399540"/>
                </a:lnTo>
                <a:lnTo>
                  <a:pt x="1467523" y="1403350"/>
                </a:lnTo>
                <a:lnTo>
                  <a:pt x="1472925" y="1406525"/>
                </a:lnTo>
                <a:lnTo>
                  <a:pt x="1478644" y="1410018"/>
                </a:lnTo>
                <a:lnTo>
                  <a:pt x="1484045" y="1412558"/>
                </a:lnTo>
                <a:lnTo>
                  <a:pt x="1484045" y="1413510"/>
                </a:lnTo>
                <a:lnTo>
                  <a:pt x="2108062" y="1413510"/>
                </a:lnTo>
                <a:lnTo>
                  <a:pt x="2108062" y="1410335"/>
                </a:lnTo>
                <a:lnTo>
                  <a:pt x="2115370" y="1406208"/>
                </a:lnTo>
                <a:lnTo>
                  <a:pt x="2122360" y="1401763"/>
                </a:lnTo>
                <a:lnTo>
                  <a:pt x="2129032" y="1396683"/>
                </a:lnTo>
                <a:lnTo>
                  <a:pt x="2135387" y="1390968"/>
                </a:lnTo>
                <a:lnTo>
                  <a:pt x="2141106" y="1385253"/>
                </a:lnTo>
                <a:lnTo>
                  <a:pt x="2146825" y="1378903"/>
                </a:lnTo>
                <a:lnTo>
                  <a:pt x="2151909" y="1372235"/>
                </a:lnTo>
                <a:lnTo>
                  <a:pt x="2156357" y="1365568"/>
                </a:lnTo>
                <a:lnTo>
                  <a:pt x="2160805" y="1358900"/>
                </a:lnTo>
                <a:lnTo>
                  <a:pt x="2163982" y="1352233"/>
                </a:lnTo>
                <a:lnTo>
                  <a:pt x="2167477" y="1345883"/>
                </a:lnTo>
                <a:lnTo>
                  <a:pt x="2170019" y="1339215"/>
                </a:lnTo>
                <a:lnTo>
                  <a:pt x="2172243" y="1332865"/>
                </a:lnTo>
                <a:lnTo>
                  <a:pt x="2173832" y="1326515"/>
                </a:lnTo>
                <a:lnTo>
                  <a:pt x="2174467" y="1320800"/>
                </a:lnTo>
                <a:lnTo>
                  <a:pt x="2174785" y="1315085"/>
                </a:lnTo>
                <a:lnTo>
                  <a:pt x="2174785" y="305434"/>
                </a:lnTo>
                <a:lnTo>
                  <a:pt x="2174467" y="301307"/>
                </a:lnTo>
                <a:lnTo>
                  <a:pt x="2172879" y="297497"/>
                </a:lnTo>
                <a:lnTo>
                  <a:pt x="2171290" y="293687"/>
                </a:lnTo>
                <a:lnTo>
                  <a:pt x="2168430" y="290829"/>
                </a:lnTo>
                <a:lnTo>
                  <a:pt x="2165571" y="288289"/>
                </a:lnTo>
                <a:lnTo>
                  <a:pt x="2162076" y="286067"/>
                </a:lnTo>
                <a:lnTo>
                  <a:pt x="2157945" y="284797"/>
                </a:lnTo>
                <a:lnTo>
                  <a:pt x="2153497" y="284479"/>
                </a:lnTo>
                <a:lnTo>
                  <a:pt x="1414463" y="284479"/>
                </a:lnTo>
                <a:lnTo>
                  <a:pt x="1414463" y="157162"/>
                </a:lnTo>
                <a:close/>
                <a:moveTo>
                  <a:pt x="184374" y="0"/>
                </a:moveTo>
                <a:lnTo>
                  <a:pt x="1076100" y="0"/>
                </a:lnTo>
                <a:lnTo>
                  <a:pt x="1085621" y="317"/>
                </a:lnTo>
                <a:lnTo>
                  <a:pt x="1094824" y="953"/>
                </a:lnTo>
                <a:lnTo>
                  <a:pt x="1104026" y="1905"/>
                </a:lnTo>
                <a:lnTo>
                  <a:pt x="1113229" y="3494"/>
                </a:lnTo>
                <a:lnTo>
                  <a:pt x="1122115" y="5717"/>
                </a:lnTo>
                <a:lnTo>
                  <a:pt x="1131000" y="8258"/>
                </a:lnTo>
                <a:lnTo>
                  <a:pt x="1139568" y="11434"/>
                </a:lnTo>
                <a:lnTo>
                  <a:pt x="1147502" y="14610"/>
                </a:lnTo>
                <a:lnTo>
                  <a:pt x="1156070" y="18421"/>
                </a:lnTo>
                <a:lnTo>
                  <a:pt x="1163686" y="22232"/>
                </a:lnTo>
                <a:lnTo>
                  <a:pt x="1171620" y="26679"/>
                </a:lnTo>
                <a:lnTo>
                  <a:pt x="1178919" y="31443"/>
                </a:lnTo>
                <a:lnTo>
                  <a:pt x="1186217" y="36842"/>
                </a:lnTo>
                <a:lnTo>
                  <a:pt x="1193199" y="42241"/>
                </a:lnTo>
                <a:lnTo>
                  <a:pt x="1199863" y="47640"/>
                </a:lnTo>
                <a:lnTo>
                  <a:pt x="1206210" y="53993"/>
                </a:lnTo>
                <a:lnTo>
                  <a:pt x="1212557" y="60345"/>
                </a:lnTo>
                <a:lnTo>
                  <a:pt x="1218269" y="67014"/>
                </a:lnTo>
                <a:lnTo>
                  <a:pt x="1223981" y="74002"/>
                </a:lnTo>
                <a:lnTo>
                  <a:pt x="1229058" y="81306"/>
                </a:lnTo>
                <a:lnTo>
                  <a:pt x="1233818" y="88611"/>
                </a:lnTo>
                <a:lnTo>
                  <a:pt x="1238261" y="96551"/>
                </a:lnTo>
                <a:lnTo>
                  <a:pt x="1242387" y="104492"/>
                </a:lnTo>
                <a:lnTo>
                  <a:pt x="1245877" y="112749"/>
                </a:lnTo>
                <a:lnTo>
                  <a:pt x="1249368" y="121325"/>
                </a:lnTo>
                <a:lnTo>
                  <a:pt x="1252224" y="129582"/>
                </a:lnTo>
                <a:lnTo>
                  <a:pt x="1254446" y="138475"/>
                </a:lnTo>
                <a:lnTo>
                  <a:pt x="1256667" y="147368"/>
                </a:lnTo>
                <a:lnTo>
                  <a:pt x="1258254" y="156261"/>
                </a:lnTo>
                <a:lnTo>
                  <a:pt x="1259523" y="165472"/>
                </a:lnTo>
                <a:lnTo>
                  <a:pt x="1259840" y="175000"/>
                </a:lnTo>
                <a:lnTo>
                  <a:pt x="1260475" y="184210"/>
                </a:lnTo>
                <a:lnTo>
                  <a:pt x="1260475" y="1651541"/>
                </a:lnTo>
                <a:lnTo>
                  <a:pt x="1259840" y="1667103"/>
                </a:lnTo>
                <a:lnTo>
                  <a:pt x="1259206" y="1682348"/>
                </a:lnTo>
                <a:lnTo>
                  <a:pt x="1257936" y="1696958"/>
                </a:lnTo>
                <a:lnTo>
                  <a:pt x="1255715" y="1711886"/>
                </a:lnTo>
                <a:lnTo>
                  <a:pt x="1252542" y="1725860"/>
                </a:lnTo>
                <a:lnTo>
                  <a:pt x="1249368" y="1739835"/>
                </a:lnTo>
                <a:lnTo>
                  <a:pt x="1245243" y="1753492"/>
                </a:lnTo>
                <a:lnTo>
                  <a:pt x="1240483" y="1766831"/>
                </a:lnTo>
                <a:lnTo>
                  <a:pt x="1235405" y="1779535"/>
                </a:lnTo>
                <a:lnTo>
                  <a:pt x="1229376" y="1792239"/>
                </a:lnTo>
                <a:lnTo>
                  <a:pt x="1222712" y="1804308"/>
                </a:lnTo>
                <a:lnTo>
                  <a:pt x="1215413" y="1816060"/>
                </a:lnTo>
                <a:lnTo>
                  <a:pt x="1207162" y="1827493"/>
                </a:lnTo>
                <a:lnTo>
                  <a:pt x="1198594" y="1838292"/>
                </a:lnTo>
                <a:lnTo>
                  <a:pt x="1189391" y="1848773"/>
                </a:lnTo>
                <a:lnTo>
                  <a:pt x="1179236" y="1858619"/>
                </a:lnTo>
                <a:lnTo>
                  <a:pt x="1168129" y="1868147"/>
                </a:lnTo>
                <a:lnTo>
                  <a:pt x="1156705" y="1877040"/>
                </a:lnTo>
                <a:lnTo>
                  <a:pt x="1144646" y="1885615"/>
                </a:lnTo>
                <a:lnTo>
                  <a:pt x="1131635" y="1893555"/>
                </a:lnTo>
                <a:lnTo>
                  <a:pt x="1117989" y="1900860"/>
                </a:lnTo>
                <a:lnTo>
                  <a:pt x="1103709" y="1907530"/>
                </a:lnTo>
                <a:lnTo>
                  <a:pt x="1088794" y="1913882"/>
                </a:lnTo>
                <a:lnTo>
                  <a:pt x="1072927" y="1919599"/>
                </a:lnTo>
                <a:lnTo>
                  <a:pt x="1056108" y="1924680"/>
                </a:lnTo>
                <a:lnTo>
                  <a:pt x="1038654" y="1929127"/>
                </a:lnTo>
                <a:lnTo>
                  <a:pt x="1020566" y="1932620"/>
                </a:lnTo>
                <a:lnTo>
                  <a:pt x="1001526" y="1936114"/>
                </a:lnTo>
                <a:lnTo>
                  <a:pt x="981851" y="1938337"/>
                </a:lnTo>
                <a:lnTo>
                  <a:pt x="961541" y="1940243"/>
                </a:lnTo>
                <a:lnTo>
                  <a:pt x="940279" y="1941196"/>
                </a:lnTo>
                <a:lnTo>
                  <a:pt x="918065" y="1941513"/>
                </a:lnTo>
                <a:lnTo>
                  <a:pt x="342410" y="1941513"/>
                </a:lnTo>
                <a:lnTo>
                  <a:pt x="321148" y="1941196"/>
                </a:lnTo>
                <a:lnTo>
                  <a:pt x="300839" y="1940243"/>
                </a:lnTo>
                <a:lnTo>
                  <a:pt x="280846" y="1938337"/>
                </a:lnTo>
                <a:lnTo>
                  <a:pt x="261806" y="1936114"/>
                </a:lnTo>
                <a:lnTo>
                  <a:pt x="242765" y="1932938"/>
                </a:lnTo>
                <a:lnTo>
                  <a:pt x="225311" y="1929444"/>
                </a:lnTo>
                <a:lnTo>
                  <a:pt x="208175" y="1924998"/>
                </a:lnTo>
                <a:lnTo>
                  <a:pt x="191673" y="1920234"/>
                </a:lnTo>
                <a:lnTo>
                  <a:pt x="175806" y="1914517"/>
                </a:lnTo>
                <a:lnTo>
                  <a:pt x="160574" y="1908800"/>
                </a:lnTo>
                <a:lnTo>
                  <a:pt x="146294" y="1902130"/>
                </a:lnTo>
                <a:lnTo>
                  <a:pt x="132648" y="1894825"/>
                </a:lnTo>
                <a:lnTo>
                  <a:pt x="119954" y="1886885"/>
                </a:lnTo>
                <a:lnTo>
                  <a:pt x="107261" y="1878628"/>
                </a:lnTo>
                <a:lnTo>
                  <a:pt x="95836" y="1869735"/>
                </a:lnTo>
                <a:lnTo>
                  <a:pt x="84730" y="1860524"/>
                </a:lnTo>
                <a:lnTo>
                  <a:pt x="74575" y="1850361"/>
                </a:lnTo>
                <a:lnTo>
                  <a:pt x="64737" y="1840198"/>
                </a:lnTo>
                <a:lnTo>
                  <a:pt x="55534" y="1829399"/>
                </a:lnTo>
                <a:lnTo>
                  <a:pt x="47601" y="1817965"/>
                </a:lnTo>
                <a:lnTo>
                  <a:pt x="39985" y="1806532"/>
                </a:lnTo>
                <a:lnTo>
                  <a:pt x="32686" y="1794463"/>
                </a:lnTo>
                <a:lnTo>
                  <a:pt x="26656" y="1781758"/>
                </a:lnTo>
                <a:lnTo>
                  <a:pt x="20944" y="1768419"/>
                </a:lnTo>
                <a:lnTo>
                  <a:pt x="16184" y="1755397"/>
                </a:lnTo>
                <a:lnTo>
                  <a:pt x="11741" y="1741740"/>
                </a:lnTo>
                <a:lnTo>
                  <a:pt x="8251" y="1727131"/>
                </a:lnTo>
                <a:lnTo>
                  <a:pt x="5077" y="1712838"/>
                </a:lnTo>
                <a:lnTo>
                  <a:pt x="2856" y="1698229"/>
                </a:lnTo>
                <a:lnTo>
                  <a:pt x="1269" y="1682984"/>
                </a:lnTo>
                <a:lnTo>
                  <a:pt x="317" y="1667421"/>
                </a:lnTo>
                <a:lnTo>
                  <a:pt x="0" y="1651541"/>
                </a:lnTo>
                <a:lnTo>
                  <a:pt x="0" y="184210"/>
                </a:lnTo>
                <a:lnTo>
                  <a:pt x="0" y="175000"/>
                </a:lnTo>
                <a:lnTo>
                  <a:pt x="634" y="165472"/>
                </a:lnTo>
                <a:lnTo>
                  <a:pt x="1904" y="156261"/>
                </a:lnTo>
                <a:lnTo>
                  <a:pt x="3808" y="147368"/>
                </a:lnTo>
                <a:lnTo>
                  <a:pt x="6029" y="138475"/>
                </a:lnTo>
                <a:lnTo>
                  <a:pt x="8251" y="129582"/>
                </a:lnTo>
                <a:lnTo>
                  <a:pt x="11107" y="121325"/>
                </a:lnTo>
                <a:lnTo>
                  <a:pt x="14280" y="112749"/>
                </a:lnTo>
                <a:lnTo>
                  <a:pt x="18088" y="104492"/>
                </a:lnTo>
                <a:lnTo>
                  <a:pt x="22214" y="96551"/>
                </a:lnTo>
                <a:lnTo>
                  <a:pt x="26656" y="88611"/>
                </a:lnTo>
                <a:lnTo>
                  <a:pt x="31416" y="81306"/>
                </a:lnTo>
                <a:lnTo>
                  <a:pt x="36494" y="74002"/>
                </a:lnTo>
                <a:lnTo>
                  <a:pt x="41889" y="67014"/>
                </a:lnTo>
                <a:lnTo>
                  <a:pt x="47918" y="60345"/>
                </a:lnTo>
                <a:lnTo>
                  <a:pt x="53948" y="53993"/>
                </a:lnTo>
                <a:lnTo>
                  <a:pt x="60612" y="47640"/>
                </a:lnTo>
                <a:lnTo>
                  <a:pt x="66959" y="42241"/>
                </a:lnTo>
                <a:lnTo>
                  <a:pt x="74257" y="36842"/>
                </a:lnTo>
                <a:lnTo>
                  <a:pt x="81556" y="31443"/>
                </a:lnTo>
                <a:lnTo>
                  <a:pt x="88855" y="26679"/>
                </a:lnTo>
                <a:lnTo>
                  <a:pt x="96471" y="22232"/>
                </a:lnTo>
                <a:lnTo>
                  <a:pt x="104405" y="18421"/>
                </a:lnTo>
                <a:lnTo>
                  <a:pt x="112338" y="14610"/>
                </a:lnTo>
                <a:lnTo>
                  <a:pt x="120906" y="11434"/>
                </a:lnTo>
                <a:lnTo>
                  <a:pt x="129475" y="8258"/>
                </a:lnTo>
                <a:lnTo>
                  <a:pt x="138360" y="5717"/>
                </a:lnTo>
                <a:lnTo>
                  <a:pt x="146928" y="3494"/>
                </a:lnTo>
                <a:lnTo>
                  <a:pt x="156131" y="1905"/>
                </a:lnTo>
                <a:lnTo>
                  <a:pt x="165651" y="953"/>
                </a:lnTo>
                <a:lnTo>
                  <a:pt x="174854" y="317"/>
                </a:lnTo>
                <a:lnTo>
                  <a:pt x="18437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400" dirty="0"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7645789" y="1948141"/>
            <a:ext cx="1618564" cy="1618564"/>
            <a:chOff x="5571794" y="4226234"/>
            <a:chExt cx="1213923" cy="1213923"/>
          </a:xfrm>
          <a:solidFill>
            <a:srgbClr val="0070C0"/>
          </a:solidFill>
        </p:grpSpPr>
        <p:sp>
          <p:nvSpPr>
            <p:cNvPr id="43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5571794" y="4226234"/>
              <a:ext cx="1213923" cy="1213923"/>
            </a:xfrm>
            <a:prstGeom prst="diamond">
              <a:avLst/>
            </a:prstGeom>
            <a:grpFill/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5699504" y="4353944"/>
              <a:ext cx="958502" cy="958502"/>
            </a:xfrm>
            <a:prstGeom prst="diamond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5" name="Group 44出自【趣你的PPT】(微信:qunideppt)：最优质的PPT资源库"/>
          <p:cNvGrpSpPr/>
          <p:nvPr/>
        </p:nvGrpSpPr>
        <p:grpSpPr>
          <a:xfrm>
            <a:off x="8253693" y="2467580"/>
            <a:ext cx="461547" cy="557745"/>
            <a:chOff x="603250" y="1588"/>
            <a:chExt cx="715963" cy="865188"/>
          </a:xfrm>
          <a:solidFill>
            <a:srgbClr val="FFFFFF"/>
          </a:solidFill>
        </p:grpSpPr>
        <p:sp>
          <p:nvSpPr>
            <p:cNvPr id="4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5325" y="325438"/>
              <a:ext cx="138113" cy="541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sz="24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81063" y="439738"/>
              <a:ext cx="139700" cy="427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sz="24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58863" y="609601"/>
              <a:ext cx="141288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sz="24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3250" y="1588"/>
              <a:ext cx="715963" cy="584200"/>
            </a:xfrm>
            <a:custGeom>
              <a:avLst/>
              <a:gdLst>
                <a:gd name="T0" fmla="*/ 64 w 319"/>
                <a:gd name="T1" fmla="*/ 76 h 260"/>
                <a:gd name="T2" fmla="*/ 109 w 319"/>
                <a:gd name="T3" fmla="*/ 120 h 260"/>
                <a:gd name="T4" fmla="*/ 169 w 319"/>
                <a:gd name="T5" fmla="*/ 120 h 260"/>
                <a:gd name="T6" fmla="*/ 268 w 319"/>
                <a:gd name="T7" fmla="*/ 219 h 260"/>
                <a:gd name="T8" fmla="*/ 265 w 319"/>
                <a:gd name="T9" fmla="*/ 233 h 260"/>
                <a:gd name="T10" fmla="*/ 292 w 319"/>
                <a:gd name="T11" fmla="*/ 260 h 260"/>
                <a:gd name="T12" fmla="*/ 319 w 319"/>
                <a:gd name="T13" fmla="*/ 233 h 260"/>
                <a:gd name="T14" fmla="*/ 292 w 319"/>
                <a:gd name="T15" fmla="*/ 205 h 260"/>
                <a:gd name="T16" fmla="*/ 282 w 319"/>
                <a:gd name="T17" fmla="*/ 207 h 260"/>
                <a:gd name="T18" fmla="*/ 177 w 319"/>
                <a:gd name="T19" fmla="*/ 102 h 260"/>
                <a:gd name="T20" fmla="*/ 117 w 319"/>
                <a:gd name="T21" fmla="*/ 102 h 260"/>
                <a:gd name="T22" fmla="*/ 77 w 319"/>
                <a:gd name="T23" fmla="*/ 63 h 260"/>
                <a:gd name="T24" fmla="*/ 110 w 319"/>
                <a:gd name="T25" fmla="*/ 30 h 260"/>
                <a:gd name="T26" fmla="*/ 0 w 319"/>
                <a:gd name="T27" fmla="*/ 0 h 260"/>
                <a:gd name="T28" fmla="*/ 30 w 319"/>
                <a:gd name="T29" fmla="*/ 110 h 260"/>
                <a:gd name="T30" fmla="*/ 64 w 319"/>
                <a:gd name="T31" fmla="*/ 76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9" h="260">
                  <a:moveTo>
                    <a:pt x="64" y="76"/>
                  </a:moveTo>
                  <a:cubicBezTo>
                    <a:pt x="109" y="120"/>
                    <a:pt x="109" y="120"/>
                    <a:pt x="109" y="120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268" y="219"/>
                    <a:pt x="268" y="219"/>
                    <a:pt x="268" y="219"/>
                  </a:cubicBezTo>
                  <a:cubicBezTo>
                    <a:pt x="266" y="223"/>
                    <a:pt x="265" y="228"/>
                    <a:pt x="265" y="233"/>
                  </a:cubicBezTo>
                  <a:cubicBezTo>
                    <a:pt x="265" y="248"/>
                    <a:pt x="277" y="260"/>
                    <a:pt x="292" y="260"/>
                  </a:cubicBezTo>
                  <a:cubicBezTo>
                    <a:pt x="307" y="260"/>
                    <a:pt x="319" y="248"/>
                    <a:pt x="319" y="233"/>
                  </a:cubicBezTo>
                  <a:cubicBezTo>
                    <a:pt x="319" y="218"/>
                    <a:pt x="307" y="205"/>
                    <a:pt x="292" y="205"/>
                  </a:cubicBezTo>
                  <a:cubicBezTo>
                    <a:pt x="288" y="205"/>
                    <a:pt x="285" y="206"/>
                    <a:pt x="282" y="207"/>
                  </a:cubicBezTo>
                  <a:cubicBezTo>
                    <a:pt x="177" y="102"/>
                    <a:pt x="177" y="102"/>
                    <a:pt x="177" y="102"/>
                  </a:cubicBezTo>
                  <a:cubicBezTo>
                    <a:pt x="117" y="102"/>
                    <a:pt x="117" y="102"/>
                    <a:pt x="117" y="102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110"/>
                    <a:pt x="30" y="110"/>
                    <a:pt x="30" y="110"/>
                  </a:cubicBezTo>
                  <a:lnTo>
                    <a:pt x="6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sz="24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50" name="出自【趣你的PPT】(微信:qunideppt)：最优质的PPT资源库"/>
          <p:cNvSpPr/>
          <p:nvPr/>
        </p:nvSpPr>
        <p:spPr>
          <a:xfrm>
            <a:off x="2677885" y="4350354"/>
            <a:ext cx="177231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1" name="出自【趣你的PPT】(微信:qunideppt)：最优质的PPT资源库"/>
          <p:cNvSpPr/>
          <p:nvPr/>
        </p:nvSpPr>
        <p:spPr>
          <a:xfrm>
            <a:off x="5166242" y="4350354"/>
            <a:ext cx="177231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2" name="出自【趣你的PPT】(微信:qunideppt)：最优质的PPT资源库"/>
          <p:cNvSpPr/>
          <p:nvPr/>
        </p:nvSpPr>
        <p:spPr>
          <a:xfrm>
            <a:off x="7471408" y="4350354"/>
            <a:ext cx="177231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33522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75165">
                <a:srgbClr val="2789CD">
                  <a:alpha val="84000"/>
                </a:srgbClr>
              </a:gs>
              <a:gs pos="86100">
                <a:srgbClr val="167EC7"/>
              </a:gs>
              <a:gs pos="100000">
                <a:srgbClr val="0070C0">
                  <a:alpha val="90000"/>
                </a:srgbClr>
              </a:gs>
              <a:gs pos="0">
                <a:srgbClr val="9FD5F4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700000">
            <a:off x="4143555" y="1368057"/>
            <a:ext cx="4121887" cy="412188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2700000">
            <a:off x="3926559" y="1368057"/>
            <a:ext cx="4121887" cy="4121887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2700000">
            <a:off x="9445955" y="3163808"/>
            <a:ext cx="530384" cy="53038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2700000">
            <a:off x="2215662" y="3163808"/>
            <a:ext cx="530384" cy="53038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5173818" y="1014756"/>
            <a:ext cx="16273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9600" dirty="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2" name="出自【趣你的PPT】(微信:qunideppt)：最优质的PPT资源库"/>
          <p:cNvCxnSpPr>
            <a:cxnSpLocks/>
          </p:cNvCxnSpPr>
          <p:nvPr/>
        </p:nvCxnSpPr>
        <p:spPr>
          <a:xfrm>
            <a:off x="5408382" y="2712720"/>
            <a:ext cx="1158240" cy="0"/>
          </a:xfrm>
          <a:prstGeom prst="line">
            <a:avLst/>
          </a:prstGeom>
          <a:ln>
            <a:solidFill>
              <a:srgbClr val="002060">
                <a:alpha val="4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 txBox="1"/>
          <p:nvPr/>
        </p:nvSpPr>
        <p:spPr>
          <a:xfrm>
            <a:off x="5074432" y="324433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风险管控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18900000">
            <a:off x="5780598" y="5268262"/>
            <a:ext cx="413808" cy="413808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4581692" y="3829109"/>
            <a:ext cx="281162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RISK</a:t>
            </a:r>
          </a:p>
          <a:p>
            <a:pPr algn="ctr"/>
            <a:r>
              <a:rPr lang="en-US" altLang="zh-CN" sz="32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 CONTROL</a:t>
            </a:r>
            <a:endParaRPr lang="zh-CN" altLang="en-US" sz="3200" dirty="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8600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>
            <a:off x="6488342" y="2479473"/>
            <a:ext cx="697158" cy="697158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3" name="出自【趣你的PPT】(微信:qunideppt)：最优质的PPT资源库"/>
          <p:cNvCxnSpPr>
            <a:stCxn id="34" idx="5"/>
            <a:endCxn id="30" idx="2"/>
          </p:cNvCxnSpPr>
          <p:nvPr/>
        </p:nvCxnSpPr>
        <p:spPr>
          <a:xfrm>
            <a:off x="2638440" y="3590907"/>
            <a:ext cx="1456066" cy="969835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出自【趣你的PPT】(微信:qunideppt)：最优质的PPT资源库"/>
          <p:cNvCxnSpPr>
            <a:stCxn id="30" idx="6"/>
            <a:endCxn id="10" idx="3"/>
          </p:cNvCxnSpPr>
          <p:nvPr/>
        </p:nvCxnSpPr>
        <p:spPr>
          <a:xfrm flipV="1">
            <a:off x="4791664" y="3074534"/>
            <a:ext cx="1798775" cy="1486208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出自【趣你的PPT】(微信:qunideppt)：最优质的PPT资源库"/>
          <p:cNvCxnSpPr>
            <a:stCxn id="10" idx="5"/>
            <a:endCxn id="27" idx="1"/>
          </p:cNvCxnSpPr>
          <p:nvPr/>
        </p:nvCxnSpPr>
        <p:spPr>
          <a:xfrm>
            <a:off x="7083403" y="3074534"/>
            <a:ext cx="936895" cy="757719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出自【趣你的PPT】(微信:qunideppt)：最优质的PPT资源库"/>
          <p:cNvCxnSpPr>
            <a:stCxn id="27" idx="6"/>
            <a:endCxn id="24" idx="3"/>
          </p:cNvCxnSpPr>
          <p:nvPr/>
        </p:nvCxnSpPr>
        <p:spPr>
          <a:xfrm flipV="1">
            <a:off x="8615359" y="2474277"/>
            <a:ext cx="2167441" cy="1604457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317020" y="1158554"/>
            <a:ext cx="511103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algn="r" defTabSz="1088232"/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微软雅黑" panose="020B0503020204020204" pitchFamily="34" charset="-122"/>
              </a:rPr>
              <a:t>01</a:t>
            </a: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  <a:sym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920509" y="4979606"/>
            <a:ext cx="749801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algn="r" defTabSz="1088232"/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微软雅黑" panose="020B0503020204020204" pitchFamily="34" charset="-122"/>
              </a:rPr>
              <a:t>02</a:t>
            </a: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723937" y="1175997"/>
            <a:ext cx="535402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algn="r" defTabSz="1088232"/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微软雅黑" panose="020B0503020204020204" pitchFamily="34" charset="-122"/>
              </a:rPr>
              <a:t>03</a:t>
            </a: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  <a:sym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9917244" y="808903"/>
            <a:ext cx="629805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algn="r" defTabSz="1088232"/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微软雅黑" panose="020B0503020204020204" pitchFamily="34" charset="-122"/>
              </a:rPr>
              <a:t>05</a:t>
            </a: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  <a:sym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024452" y="4590470"/>
            <a:ext cx="617114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defTabSz="1088232"/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微软雅黑" panose="020B0503020204020204" pitchFamily="34" charset="-122"/>
              </a:rPr>
              <a:t>04</a:t>
            </a: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  <a:sym typeface="微软雅黑" panose="020B0503020204020204" pitchFamily="34" charset="-122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10680703" y="1879217"/>
            <a:ext cx="697158" cy="697158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79517" y="2096168"/>
            <a:ext cx="299529" cy="263255"/>
          </a:xfrm>
          <a:custGeom>
            <a:avLst/>
            <a:gdLst>
              <a:gd name="T0" fmla="*/ 121 w 122"/>
              <a:gd name="T1" fmla="*/ 103 h 107"/>
              <a:gd name="T2" fmla="*/ 63 w 122"/>
              <a:gd name="T3" fmla="*/ 1 h 107"/>
              <a:gd name="T4" fmla="*/ 61 w 122"/>
              <a:gd name="T5" fmla="*/ 0 h 107"/>
              <a:gd name="T6" fmla="*/ 59 w 122"/>
              <a:gd name="T7" fmla="*/ 1 h 107"/>
              <a:gd name="T8" fmla="*/ 1 w 122"/>
              <a:gd name="T9" fmla="*/ 103 h 107"/>
              <a:gd name="T10" fmla="*/ 0 w 122"/>
              <a:gd name="T11" fmla="*/ 105 h 107"/>
              <a:gd name="T12" fmla="*/ 0 w 122"/>
              <a:gd name="T13" fmla="*/ 106 h 107"/>
              <a:gd name="T14" fmla="*/ 3 w 122"/>
              <a:gd name="T15" fmla="*/ 107 h 107"/>
              <a:gd name="T16" fmla="*/ 119 w 122"/>
              <a:gd name="T17" fmla="*/ 107 h 107"/>
              <a:gd name="T18" fmla="*/ 121 w 122"/>
              <a:gd name="T19" fmla="*/ 106 h 107"/>
              <a:gd name="T20" fmla="*/ 121 w 122"/>
              <a:gd name="T21" fmla="*/ 103 h 107"/>
              <a:gd name="T22" fmla="*/ 55 w 122"/>
              <a:gd name="T23" fmla="*/ 38 h 107"/>
              <a:gd name="T24" fmla="*/ 67 w 122"/>
              <a:gd name="T25" fmla="*/ 38 h 107"/>
              <a:gd name="T26" fmla="*/ 67 w 122"/>
              <a:gd name="T27" fmla="*/ 76 h 107"/>
              <a:gd name="T28" fmla="*/ 55 w 122"/>
              <a:gd name="T29" fmla="*/ 76 h 107"/>
              <a:gd name="T30" fmla="*/ 55 w 122"/>
              <a:gd name="T31" fmla="*/ 38 h 107"/>
              <a:gd name="T32" fmla="*/ 61 w 122"/>
              <a:gd name="T33" fmla="*/ 97 h 107"/>
              <a:gd name="T34" fmla="*/ 55 w 122"/>
              <a:gd name="T35" fmla="*/ 91 h 107"/>
              <a:gd name="T36" fmla="*/ 61 w 122"/>
              <a:gd name="T37" fmla="*/ 86 h 107"/>
              <a:gd name="T38" fmla="*/ 67 w 122"/>
              <a:gd name="T39" fmla="*/ 91 h 107"/>
              <a:gd name="T40" fmla="*/ 61 w 122"/>
              <a:gd name="T41" fmla="*/ 97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22" h="107">
                <a:moveTo>
                  <a:pt x="121" y="103"/>
                </a:moveTo>
                <a:cubicBezTo>
                  <a:pt x="63" y="1"/>
                  <a:pt x="63" y="1"/>
                  <a:pt x="63" y="1"/>
                </a:cubicBezTo>
                <a:cubicBezTo>
                  <a:pt x="63" y="1"/>
                  <a:pt x="62" y="0"/>
                  <a:pt x="61" y="0"/>
                </a:cubicBezTo>
                <a:cubicBezTo>
                  <a:pt x="60" y="0"/>
                  <a:pt x="59" y="1"/>
                  <a:pt x="59" y="1"/>
                </a:cubicBezTo>
                <a:cubicBezTo>
                  <a:pt x="1" y="103"/>
                  <a:pt x="1" y="103"/>
                  <a:pt x="1" y="103"/>
                </a:cubicBezTo>
                <a:cubicBezTo>
                  <a:pt x="0" y="104"/>
                  <a:pt x="0" y="104"/>
                  <a:pt x="0" y="105"/>
                </a:cubicBezTo>
                <a:cubicBezTo>
                  <a:pt x="0" y="106"/>
                  <a:pt x="0" y="106"/>
                  <a:pt x="0" y="106"/>
                </a:cubicBezTo>
                <a:cubicBezTo>
                  <a:pt x="1" y="107"/>
                  <a:pt x="2" y="107"/>
                  <a:pt x="3" y="107"/>
                </a:cubicBezTo>
                <a:cubicBezTo>
                  <a:pt x="119" y="107"/>
                  <a:pt x="119" y="107"/>
                  <a:pt x="119" y="107"/>
                </a:cubicBezTo>
                <a:cubicBezTo>
                  <a:pt x="120" y="107"/>
                  <a:pt x="121" y="107"/>
                  <a:pt x="121" y="106"/>
                </a:cubicBezTo>
                <a:cubicBezTo>
                  <a:pt x="122" y="105"/>
                  <a:pt x="122" y="104"/>
                  <a:pt x="121" y="103"/>
                </a:cubicBezTo>
                <a:close/>
                <a:moveTo>
                  <a:pt x="55" y="38"/>
                </a:moveTo>
                <a:cubicBezTo>
                  <a:pt x="67" y="38"/>
                  <a:pt x="67" y="38"/>
                  <a:pt x="67" y="38"/>
                </a:cubicBezTo>
                <a:cubicBezTo>
                  <a:pt x="67" y="76"/>
                  <a:pt x="67" y="76"/>
                  <a:pt x="67" y="76"/>
                </a:cubicBezTo>
                <a:cubicBezTo>
                  <a:pt x="55" y="76"/>
                  <a:pt x="55" y="76"/>
                  <a:pt x="55" y="76"/>
                </a:cubicBezTo>
                <a:lnTo>
                  <a:pt x="55" y="38"/>
                </a:lnTo>
                <a:close/>
                <a:moveTo>
                  <a:pt x="61" y="97"/>
                </a:moveTo>
                <a:cubicBezTo>
                  <a:pt x="57" y="97"/>
                  <a:pt x="55" y="95"/>
                  <a:pt x="55" y="91"/>
                </a:cubicBezTo>
                <a:cubicBezTo>
                  <a:pt x="55" y="88"/>
                  <a:pt x="57" y="86"/>
                  <a:pt x="61" y="86"/>
                </a:cubicBezTo>
                <a:cubicBezTo>
                  <a:pt x="65" y="86"/>
                  <a:pt x="67" y="88"/>
                  <a:pt x="67" y="91"/>
                </a:cubicBezTo>
                <a:cubicBezTo>
                  <a:pt x="67" y="95"/>
                  <a:pt x="65" y="97"/>
                  <a:pt x="61" y="9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7918201" y="3730156"/>
            <a:ext cx="697158" cy="697158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65840" y="3901248"/>
            <a:ext cx="401881" cy="354974"/>
          </a:xfrm>
          <a:custGeom>
            <a:avLst/>
            <a:gdLst>
              <a:gd name="T0" fmla="*/ 132 w 134"/>
              <a:gd name="T1" fmla="*/ 16 h 118"/>
              <a:gd name="T2" fmla="*/ 120 w 134"/>
              <a:gd name="T3" fmla="*/ 4 h 118"/>
              <a:gd name="T4" fmla="*/ 115 w 134"/>
              <a:gd name="T5" fmla="*/ 4 h 118"/>
              <a:gd name="T6" fmla="*/ 113 w 134"/>
              <a:gd name="T7" fmla="*/ 8 h 118"/>
              <a:gd name="T8" fmla="*/ 111 w 134"/>
              <a:gd name="T9" fmla="*/ 8 h 118"/>
              <a:gd name="T10" fmla="*/ 111 w 134"/>
              <a:gd name="T11" fmla="*/ 8 h 118"/>
              <a:gd name="T12" fmla="*/ 80 w 134"/>
              <a:gd name="T13" fmla="*/ 39 h 118"/>
              <a:gd name="T14" fmla="*/ 78 w 134"/>
              <a:gd name="T15" fmla="*/ 47 h 118"/>
              <a:gd name="T16" fmla="*/ 82 w 134"/>
              <a:gd name="T17" fmla="*/ 50 h 118"/>
              <a:gd name="T18" fmla="*/ 82 w 134"/>
              <a:gd name="T19" fmla="*/ 50 h 118"/>
              <a:gd name="T20" fmla="*/ 82 w 134"/>
              <a:gd name="T21" fmla="*/ 50 h 118"/>
              <a:gd name="T22" fmla="*/ 75 w 134"/>
              <a:gd name="T23" fmla="*/ 57 h 118"/>
              <a:gd name="T24" fmla="*/ 53 w 134"/>
              <a:gd name="T25" fmla="*/ 35 h 118"/>
              <a:gd name="T26" fmla="*/ 46 w 134"/>
              <a:gd name="T27" fmla="*/ 9 h 118"/>
              <a:gd name="T28" fmla="*/ 21 w 134"/>
              <a:gd name="T29" fmla="*/ 2 h 118"/>
              <a:gd name="T30" fmla="*/ 36 w 134"/>
              <a:gd name="T31" fmla="*/ 17 h 118"/>
              <a:gd name="T32" fmla="*/ 32 w 134"/>
              <a:gd name="T33" fmla="*/ 32 h 118"/>
              <a:gd name="T34" fmla="*/ 17 w 134"/>
              <a:gd name="T35" fmla="*/ 36 h 118"/>
              <a:gd name="T36" fmla="*/ 2 w 134"/>
              <a:gd name="T37" fmla="*/ 21 h 118"/>
              <a:gd name="T38" fmla="*/ 9 w 134"/>
              <a:gd name="T39" fmla="*/ 46 h 118"/>
              <a:gd name="T40" fmla="*/ 36 w 134"/>
              <a:gd name="T41" fmla="*/ 53 h 118"/>
              <a:gd name="T42" fmla="*/ 36 w 134"/>
              <a:gd name="T43" fmla="*/ 53 h 118"/>
              <a:gd name="T44" fmla="*/ 58 w 134"/>
              <a:gd name="T45" fmla="*/ 74 h 118"/>
              <a:gd name="T46" fmla="*/ 37 w 134"/>
              <a:gd name="T47" fmla="*/ 95 h 118"/>
              <a:gd name="T48" fmla="*/ 36 w 134"/>
              <a:gd name="T49" fmla="*/ 94 h 118"/>
              <a:gd name="T50" fmla="*/ 30 w 134"/>
              <a:gd name="T51" fmla="*/ 99 h 118"/>
              <a:gd name="T52" fmla="*/ 20 w 134"/>
              <a:gd name="T53" fmla="*/ 114 h 118"/>
              <a:gd name="T54" fmla="*/ 23 w 134"/>
              <a:gd name="T55" fmla="*/ 116 h 118"/>
              <a:gd name="T56" fmla="*/ 38 w 134"/>
              <a:gd name="T57" fmla="*/ 107 h 118"/>
              <a:gd name="T58" fmla="*/ 43 w 134"/>
              <a:gd name="T59" fmla="*/ 101 h 118"/>
              <a:gd name="T60" fmla="*/ 42 w 134"/>
              <a:gd name="T61" fmla="*/ 100 h 118"/>
              <a:gd name="T62" fmla="*/ 62 w 134"/>
              <a:gd name="T63" fmla="*/ 79 h 118"/>
              <a:gd name="T64" fmla="*/ 98 w 134"/>
              <a:gd name="T65" fmla="*/ 114 h 118"/>
              <a:gd name="T66" fmla="*/ 106 w 134"/>
              <a:gd name="T67" fmla="*/ 118 h 118"/>
              <a:gd name="T68" fmla="*/ 115 w 134"/>
              <a:gd name="T69" fmla="*/ 114 h 118"/>
              <a:gd name="T70" fmla="*/ 115 w 134"/>
              <a:gd name="T71" fmla="*/ 97 h 118"/>
              <a:gd name="T72" fmla="*/ 80 w 134"/>
              <a:gd name="T73" fmla="*/ 62 h 118"/>
              <a:gd name="T74" fmla="*/ 87 w 134"/>
              <a:gd name="T75" fmla="*/ 55 h 118"/>
              <a:gd name="T76" fmla="*/ 90 w 134"/>
              <a:gd name="T77" fmla="*/ 58 h 118"/>
              <a:gd name="T78" fmla="*/ 97 w 134"/>
              <a:gd name="T79" fmla="*/ 56 h 118"/>
              <a:gd name="T80" fmla="*/ 127 w 134"/>
              <a:gd name="T81" fmla="*/ 26 h 118"/>
              <a:gd name="T82" fmla="*/ 128 w 134"/>
              <a:gd name="T83" fmla="*/ 25 h 118"/>
              <a:gd name="T84" fmla="*/ 128 w 134"/>
              <a:gd name="T85" fmla="*/ 25 h 118"/>
              <a:gd name="T86" fmla="*/ 129 w 134"/>
              <a:gd name="T87" fmla="*/ 23 h 118"/>
              <a:gd name="T88" fmla="*/ 132 w 134"/>
              <a:gd name="T89" fmla="*/ 22 h 118"/>
              <a:gd name="T90" fmla="*/ 132 w 134"/>
              <a:gd name="T91" fmla="*/ 16 h 118"/>
              <a:gd name="T92" fmla="*/ 108 w 134"/>
              <a:gd name="T93" fmla="*/ 103 h 118"/>
              <a:gd name="T94" fmla="*/ 112 w 134"/>
              <a:gd name="T95" fmla="*/ 108 h 118"/>
              <a:gd name="T96" fmla="*/ 108 w 134"/>
              <a:gd name="T97" fmla="*/ 112 h 118"/>
              <a:gd name="T98" fmla="*/ 103 w 134"/>
              <a:gd name="T99" fmla="*/ 108 h 118"/>
              <a:gd name="T100" fmla="*/ 108 w 134"/>
              <a:gd name="T101" fmla="*/ 103 h 118"/>
              <a:gd name="T102" fmla="*/ 90 w 134"/>
              <a:gd name="T103" fmla="*/ 41 h 118"/>
              <a:gd name="T104" fmla="*/ 88 w 134"/>
              <a:gd name="T105" fmla="*/ 39 h 118"/>
              <a:gd name="T106" fmla="*/ 111 w 134"/>
              <a:gd name="T107" fmla="*/ 16 h 118"/>
              <a:gd name="T108" fmla="*/ 113 w 134"/>
              <a:gd name="T109" fmla="*/ 18 h 118"/>
              <a:gd name="T110" fmla="*/ 90 w 134"/>
              <a:gd name="T111" fmla="*/ 41 h 118"/>
              <a:gd name="T112" fmla="*/ 98 w 134"/>
              <a:gd name="T113" fmla="*/ 48 h 118"/>
              <a:gd name="T114" fmla="*/ 96 w 134"/>
              <a:gd name="T115" fmla="*/ 46 h 118"/>
              <a:gd name="T116" fmla="*/ 118 w 134"/>
              <a:gd name="T117" fmla="*/ 23 h 118"/>
              <a:gd name="T118" fmla="*/ 120 w 134"/>
              <a:gd name="T119" fmla="*/ 25 h 118"/>
              <a:gd name="T120" fmla="*/ 98 w 134"/>
              <a:gd name="T121" fmla="*/ 4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34" h="118">
                <a:moveTo>
                  <a:pt x="132" y="16"/>
                </a:moveTo>
                <a:cubicBezTo>
                  <a:pt x="120" y="4"/>
                  <a:pt x="120" y="4"/>
                  <a:pt x="120" y="4"/>
                </a:cubicBezTo>
                <a:cubicBezTo>
                  <a:pt x="119" y="2"/>
                  <a:pt x="116" y="2"/>
                  <a:pt x="115" y="4"/>
                </a:cubicBezTo>
                <a:cubicBezTo>
                  <a:pt x="114" y="5"/>
                  <a:pt x="113" y="6"/>
                  <a:pt x="113" y="8"/>
                </a:cubicBezTo>
                <a:cubicBezTo>
                  <a:pt x="113" y="8"/>
                  <a:pt x="112" y="8"/>
                  <a:pt x="111" y="8"/>
                </a:cubicBezTo>
                <a:cubicBezTo>
                  <a:pt x="111" y="8"/>
                  <a:pt x="111" y="8"/>
                  <a:pt x="111" y="8"/>
                </a:cubicBezTo>
                <a:cubicBezTo>
                  <a:pt x="80" y="39"/>
                  <a:pt x="80" y="39"/>
                  <a:pt x="80" y="39"/>
                </a:cubicBezTo>
                <a:cubicBezTo>
                  <a:pt x="81" y="42"/>
                  <a:pt x="80" y="44"/>
                  <a:pt x="78" y="47"/>
                </a:cubicBezTo>
                <a:cubicBezTo>
                  <a:pt x="82" y="50"/>
                  <a:pt x="82" y="50"/>
                  <a:pt x="82" y="50"/>
                </a:cubicBezTo>
                <a:cubicBezTo>
                  <a:pt x="82" y="50"/>
                  <a:pt x="82" y="50"/>
                  <a:pt x="82" y="50"/>
                </a:cubicBezTo>
                <a:cubicBezTo>
                  <a:pt x="82" y="50"/>
                  <a:pt x="82" y="50"/>
                  <a:pt x="82" y="50"/>
                </a:cubicBezTo>
                <a:cubicBezTo>
                  <a:pt x="75" y="57"/>
                  <a:pt x="75" y="57"/>
                  <a:pt x="75" y="57"/>
                </a:cubicBezTo>
                <a:cubicBezTo>
                  <a:pt x="53" y="35"/>
                  <a:pt x="53" y="35"/>
                  <a:pt x="53" y="35"/>
                </a:cubicBezTo>
                <a:cubicBezTo>
                  <a:pt x="56" y="26"/>
                  <a:pt x="53" y="16"/>
                  <a:pt x="46" y="9"/>
                </a:cubicBezTo>
                <a:cubicBezTo>
                  <a:pt x="39" y="2"/>
                  <a:pt x="30" y="0"/>
                  <a:pt x="21" y="2"/>
                </a:cubicBezTo>
                <a:cubicBezTo>
                  <a:pt x="36" y="17"/>
                  <a:pt x="36" y="17"/>
                  <a:pt x="36" y="17"/>
                </a:cubicBezTo>
                <a:cubicBezTo>
                  <a:pt x="32" y="32"/>
                  <a:pt x="32" y="32"/>
                  <a:pt x="32" y="32"/>
                </a:cubicBezTo>
                <a:cubicBezTo>
                  <a:pt x="17" y="36"/>
                  <a:pt x="17" y="36"/>
                  <a:pt x="17" y="36"/>
                </a:cubicBezTo>
                <a:cubicBezTo>
                  <a:pt x="2" y="21"/>
                  <a:pt x="2" y="21"/>
                  <a:pt x="2" y="21"/>
                </a:cubicBezTo>
                <a:cubicBezTo>
                  <a:pt x="0" y="30"/>
                  <a:pt x="2" y="39"/>
                  <a:pt x="9" y="46"/>
                </a:cubicBezTo>
                <a:cubicBezTo>
                  <a:pt x="16" y="54"/>
                  <a:pt x="27" y="56"/>
                  <a:pt x="36" y="53"/>
                </a:cubicBezTo>
                <a:cubicBezTo>
                  <a:pt x="36" y="53"/>
                  <a:pt x="36" y="53"/>
                  <a:pt x="36" y="53"/>
                </a:cubicBezTo>
                <a:cubicBezTo>
                  <a:pt x="58" y="74"/>
                  <a:pt x="58" y="74"/>
                  <a:pt x="58" y="74"/>
                </a:cubicBezTo>
                <a:cubicBezTo>
                  <a:pt x="37" y="95"/>
                  <a:pt x="37" y="95"/>
                  <a:pt x="37" y="95"/>
                </a:cubicBezTo>
                <a:cubicBezTo>
                  <a:pt x="36" y="94"/>
                  <a:pt x="36" y="94"/>
                  <a:pt x="36" y="94"/>
                </a:cubicBezTo>
                <a:cubicBezTo>
                  <a:pt x="30" y="99"/>
                  <a:pt x="30" y="99"/>
                  <a:pt x="30" y="99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38" y="107"/>
                  <a:pt x="38" y="107"/>
                  <a:pt x="38" y="107"/>
                </a:cubicBezTo>
                <a:cubicBezTo>
                  <a:pt x="43" y="101"/>
                  <a:pt x="43" y="101"/>
                  <a:pt x="43" y="101"/>
                </a:cubicBezTo>
                <a:cubicBezTo>
                  <a:pt x="42" y="100"/>
                  <a:pt x="42" y="100"/>
                  <a:pt x="42" y="100"/>
                </a:cubicBezTo>
                <a:cubicBezTo>
                  <a:pt x="62" y="79"/>
                  <a:pt x="62" y="79"/>
                  <a:pt x="62" y="79"/>
                </a:cubicBezTo>
                <a:cubicBezTo>
                  <a:pt x="98" y="114"/>
                  <a:pt x="98" y="114"/>
                  <a:pt x="98" y="114"/>
                </a:cubicBezTo>
                <a:cubicBezTo>
                  <a:pt x="100" y="117"/>
                  <a:pt x="103" y="118"/>
                  <a:pt x="106" y="118"/>
                </a:cubicBezTo>
                <a:cubicBezTo>
                  <a:pt x="110" y="118"/>
                  <a:pt x="113" y="117"/>
                  <a:pt x="115" y="114"/>
                </a:cubicBezTo>
                <a:cubicBezTo>
                  <a:pt x="120" y="110"/>
                  <a:pt x="120" y="102"/>
                  <a:pt x="115" y="97"/>
                </a:cubicBezTo>
                <a:cubicBezTo>
                  <a:pt x="80" y="62"/>
                  <a:pt x="80" y="62"/>
                  <a:pt x="80" y="62"/>
                </a:cubicBezTo>
                <a:cubicBezTo>
                  <a:pt x="87" y="55"/>
                  <a:pt x="87" y="55"/>
                  <a:pt x="87" y="55"/>
                </a:cubicBezTo>
                <a:cubicBezTo>
                  <a:pt x="90" y="58"/>
                  <a:pt x="90" y="58"/>
                  <a:pt x="90" y="58"/>
                </a:cubicBezTo>
                <a:cubicBezTo>
                  <a:pt x="92" y="56"/>
                  <a:pt x="95" y="56"/>
                  <a:pt x="97" y="56"/>
                </a:cubicBezTo>
                <a:cubicBezTo>
                  <a:pt x="127" y="26"/>
                  <a:pt x="127" y="26"/>
                  <a:pt x="127" y="26"/>
                </a:cubicBezTo>
                <a:cubicBezTo>
                  <a:pt x="128" y="25"/>
                  <a:pt x="128" y="25"/>
                  <a:pt x="128" y="25"/>
                </a:cubicBezTo>
                <a:cubicBezTo>
                  <a:pt x="128" y="25"/>
                  <a:pt x="128" y="25"/>
                  <a:pt x="128" y="25"/>
                </a:cubicBezTo>
                <a:cubicBezTo>
                  <a:pt x="128" y="25"/>
                  <a:pt x="129" y="24"/>
                  <a:pt x="129" y="23"/>
                </a:cubicBezTo>
                <a:cubicBezTo>
                  <a:pt x="130" y="23"/>
                  <a:pt x="131" y="23"/>
                  <a:pt x="132" y="22"/>
                </a:cubicBezTo>
                <a:cubicBezTo>
                  <a:pt x="134" y="20"/>
                  <a:pt x="134" y="17"/>
                  <a:pt x="132" y="16"/>
                </a:cubicBezTo>
                <a:close/>
                <a:moveTo>
                  <a:pt x="108" y="103"/>
                </a:moveTo>
                <a:cubicBezTo>
                  <a:pt x="110" y="103"/>
                  <a:pt x="112" y="105"/>
                  <a:pt x="112" y="108"/>
                </a:cubicBezTo>
                <a:cubicBezTo>
                  <a:pt x="112" y="110"/>
                  <a:pt x="110" y="112"/>
                  <a:pt x="108" y="112"/>
                </a:cubicBezTo>
                <a:cubicBezTo>
                  <a:pt x="105" y="112"/>
                  <a:pt x="103" y="110"/>
                  <a:pt x="103" y="108"/>
                </a:cubicBezTo>
                <a:cubicBezTo>
                  <a:pt x="103" y="105"/>
                  <a:pt x="105" y="103"/>
                  <a:pt x="108" y="103"/>
                </a:cubicBezTo>
                <a:close/>
                <a:moveTo>
                  <a:pt x="90" y="41"/>
                </a:moveTo>
                <a:cubicBezTo>
                  <a:pt x="88" y="39"/>
                  <a:pt x="88" y="39"/>
                  <a:pt x="88" y="39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113" y="18"/>
                  <a:pt x="113" y="18"/>
                  <a:pt x="113" y="18"/>
                </a:cubicBezTo>
                <a:lnTo>
                  <a:pt x="90" y="41"/>
                </a:lnTo>
                <a:close/>
                <a:moveTo>
                  <a:pt x="98" y="48"/>
                </a:moveTo>
                <a:cubicBezTo>
                  <a:pt x="96" y="46"/>
                  <a:pt x="96" y="46"/>
                  <a:pt x="96" y="46"/>
                </a:cubicBezTo>
                <a:cubicBezTo>
                  <a:pt x="118" y="23"/>
                  <a:pt x="118" y="23"/>
                  <a:pt x="118" y="23"/>
                </a:cubicBezTo>
                <a:cubicBezTo>
                  <a:pt x="120" y="25"/>
                  <a:pt x="120" y="25"/>
                  <a:pt x="120" y="25"/>
                </a:cubicBezTo>
                <a:lnTo>
                  <a:pt x="98" y="48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4094506" y="4212163"/>
            <a:ext cx="697158" cy="697158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4276263" y="4486217"/>
            <a:ext cx="333645" cy="193767"/>
          </a:xfrm>
          <a:custGeom>
            <a:avLst/>
            <a:gdLst>
              <a:gd name="T0" fmla="*/ 0 w 291"/>
              <a:gd name="T1" fmla="*/ 0 h 169"/>
              <a:gd name="T2" fmla="*/ 0 w 291"/>
              <a:gd name="T3" fmla="*/ 169 h 169"/>
              <a:gd name="T4" fmla="*/ 291 w 291"/>
              <a:gd name="T5" fmla="*/ 169 h 169"/>
              <a:gd name="T6" fmla="*/ 291 w 291"/>
              <a:gd name="T7" fmla="*/ 0 h 169"/>
              <a:gd name="T8" fmla="*/ 146 w 291"/>
              <a:gd name="T9" fmla="*/ 105 h 169"/>
              <a:gd name="T10" fmla="*/ 0 w 291"/>
              <a:gd name="T11" fmla="*/ 0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1" h="169">
                <a:moveTo>
                  <a:pt x="0" y="0"/>
                </a:moveTo>
                <a:lnTo>
                  <a:pt x="0" y="169"/>
                </a:lnTo>
                <a:lnTo>
                  <a:pt x="291" y="169"/>
                </a:lnTo>
                <a:lnTo>
                  <a:pt x="291" y="0"/>
                </a:lnTo>
                <a:lnTo>
                  <a:pt x="146" y="105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4276263" y="4441501"/>
            <a:ext cx="333645" cy="138733"/>
          </a:xfrm>
          <a:custGeom>
            <a:avLst/>
            <a:gdLst>
              <a:gd name="T0" fmla="*/ 291 w 291"/>
              <a:gd name="T1" fmla="*/ 17 h 121"/>
              <a:gd name="T2" fmla="*/ 291 w 291"/>
              <a:gd name="T3" fmla="*/ 0 h 121"/>
              <a:gd name="T4" fmla="*/ 0 w 291"/>
              <a:gd name="T5" fmla="*/ 0 h 121"/>
              <a:gd name="T6" fmla="*/ 0 w 291"/>
              <a:gd name="T7" fmla="*/ 17 h 121"/>
              <a:gd name="T8" fmla="*/ 146 w 291"/>
              <a:gd name="T9" fmla="*/ 121 h 121"/>
              <a:gd name="T10" fmla="*/ 291 w 291"/>
              <a:gd name="T11" fmla="*/ 17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1" h="121">
                <a:moveTo>
                  <a:pt x="291" y="17"/>
                </a:moveTo>
                <a:lnTo>
                  <a:pt x="291" y="0"/>
                </a:lnTo>
                <a:lnTo>
                  <a:pt x="0" y="0"/>
                </a:lnTo>
                <a:lnTo>
                  <a:pt x="0" y="17"/>
                </a:lnTo>
                <a:lnTo>
                  <a:pt x="146" y="121"/>
                </a:lnTo>
                <a:lnTo>
                  <a:pt x="291" y="17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2043379" y="2995847"/>
            <a:ext cx="697158" cy="697158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2237682" y="3184195"/>
            <a:ext cx="308552" cy="320460"/>
          </a:xfrm>
          <a:custGeom>
            <a:avLst/>
            <a:gdLst>
              <a:gd name="T0" fmla="*/ 100 w 137"/>
              <a:gd name="T1" fmla="*/ 57 h 142"/>
              <a:gd name="T2" fmla="*/ 137 w 137"/>
              <a:gd name="T3" fmla="*/ 57 h 142"/>
              <a:gd name="T4" fmla="*/ 76 w 137"/>
              <a:gd name="T5" fmla="*/ 4 h 142"/>
              <a:gd name="T6" fmla="*/ 70 w 137"/>
              <a:gd name="T7" fmla="*/ 0 h 142"/>
              <a:gd name="T8" fmla="*/ 63 w 137"/>
              <a:gd name="T9" fmla="*/ 4 h 142"/>
              <a:gd name="T10" fmla="*/ 0 w 137"/>
              <a:gd name="T11" fmla="*/ 57 h 142"/>
              <a:gd name="T12" fmla="*/ 40 w 137"/>
              <a:gd name="T13" fmla="*/ 57 h 142"/>
              <a:gd name="T14" fmla="*/ 63 w 137"/>
              <a:gd name="T15" fmla="*/ 4 h 142"/>
              <a:gd name="T16" fmla="*/ 62 w 137"/>
              <a:gd name="T17" fmla="*/ 5 h 142"/>
              <a:gd name="T18" fmla="*/ 44 w 137"/>
              <a:gd name="T19" fmla="*/ 57 h 142"/>
              <a:gd name="T20" fmla="*/ 65 w 137"/>
              <a:gd name="T21" fmla="*/ 57 h 142"/>
              <a:gd name="T22" fmla="*/ 65 w 137"/>
              <a:gd name="T23" fmla="*/ 122 h 142"/>
              <a:gd name="T24" fmla="*/ 65 w 137"/>
              <a:gd name="T25" fmla="*/ 125 h 142"/>
              <a:gd name="T26" fmla="*/ 65 w 137"/>
              <a:gd name="T27" fmla="*/ 130 h 142"/>
              <a:gd name="T28" fmla="*/ 76 w 137"/>
              <a:gd name="T29" fmla="*/ 142 h 142"/>
              <a:gd name="T30" fmla="*/ 88 w 137"/>
              <a:gd name="T31" fmla="*/ 130 h 142"/>
              <a:gd name="T32" fmla="*/ 88 w 137"/>
              <a:gd name="T33" fmla="*/ 125 h 142"/>
              <a:gd name="T34" fmla="*/ 80 w 137"/>
              <a:gd name="T35" fmla="*/ 125 h 142"/>
              <a:gd name="T36" fmla="*/ 80 w 137"/>
              <a:gd name="T37" fmla="*/ 127 h 142"/>
              <a:gd name="T38" fmla="*/ 80 w 137"/>
              <a:gd name="T39" fmla="*/ 129 h 142"/>
              <a:gd name="T40" fmla="*/ 76 w 137"/>
              <a:gd name="T41" fmla="*/ 133 h 142"/>
              <a:gd name="T42" fmla="*/ 73 w 137"/>
              <a:gd name="T43" fmla="*/ 129 h 142"/>
              <a:gd name="T44" fmla="*/ 73 w 137"/>
              <a:gd name="T45" fmla="*/ 127 h 142"/>
              <a:gd name="T46" fmla="*/ 73 w 137"/>
              <a:gd name="T47" fmla="*/ 125 h 142"/>
              <a:gd name="T48" fmla="*/ 73 w 137"/>
              <a:gd name="T49" fmla="*/ 111 h 142"/>
              <a:gd name="T50" fmla="*/ 73 w 137"/>
              <a:gd name="T51" fmla="*/ 57 h 142"/>
              <a:gd name="T52" fmla="*/ 95 w 137"/>
              <a:gd name="T53" fmla="*/ 57 h 142"/>
              <a:gd name="T54" fmla="*/ 77 w 137"/>
              <a:gd name="T55" fmla="*/ 5 h 142"/>
              <a:gd name="T56" fmla="*/ 76 w 137"/>
              <a:gd name="T57" fmla="*/ 4 h 142"/>
              <a:gd name="T58" fmla="*/ 100 w 137"/>
              <a:gd name="T59" fmla="*/ 5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7" h="142">
                <a:moveTo>
                  <a:pt x="100" y="57"/>
                </a:moveTo>
                <a:cubicBezTo>
                  <a:pt x="137" y="57"/>
                  <a:pt x="137" y="57"/>
                  <a:pt x="137" y="57"/>
                </a:cubicBezTo>
                <a:cubicBezTo>
                  <a:pt x="130" y="28"/>
                  <a:pt x="106" y="7"/>
                  <a:pt x="76" y="4"/>
                </a:cubicBezTo>
                <a:cubicBezTo>
                  <a:pt x="75" y="1"/>
                  <a:pt x="73" y="0"/>
                  <a:pt x="70" y="0"/>
                </a:cubicBezTo>
                <a:cubicBezTo>
                  <a:pt x="67" y="0"/>
                  <a:pt x="64" y="1"/>
                  <a:pt x="63" y="4"/>
                </a:cubicBezTo>
                <a:cubicBezTo>
                  <a:pt x="33" y="6"/>
                  <a:pt x="8" y="28"/>
                  <a:pt x="0" y="57"/>
                </a:cubicBezTo>
                <a:cubicBezTo>
                  <a:pt x="40" y="57"/>
                  <a:pt x="40" y="57"/>
                  <a:pt x="40" y="57"/>
                </a:cubicBezTo>
                <a:cubicBezTo>
                  <a:pt x="40" y="24"/>
                  <a:pt x="58" y="7"/>
                  <a:pt x="63" y="4"/>
                </a:cubicBezTo>
                <a:cubicBezTo>
                  <a:pt x="63" y="4"/>
                  <a:pt x="62" y="5"/>
                  <a:pt x="62" y="5"/>
                </a:cubicBezTo>
                <a:cubicBezTo>
                  <a:pt x="41" y="31"/>
                  <a:pt x="44" y="57"/>
                  <a:pt x="44" y="57"/>
                </a:cubicBezTo>
                <a:cubicBezTo>
                  <a:pt x="65" y="57"/>
                  <a:pt x="65" y="57"/>
                  <a:pt x="65" y="57"/>
                </a:cubicBezTo>
                <a:cubicBezTo>
                  <a:pt x="65" y="122"/>
                  <a:pt x="65" y="122"/>
                  <a:pt x="65" y="122"/>
                </a:cubicBezTo>
                <a:cubicBezTo>
                  <a:pt x="65" y="125"/>
                  <a:pt x="65" y="125"/>
                  <a:pt x="65" y="125"/>
                </a:cubicBezTo>
                <a:cubicBezTo>
                  <a:pt x="65" y="130"/>
                  <a:pt x="65" y="130"/>
                  <a:pt x="65" y="130"/>
                </a:cubicBezTo>
                <a:cubicBezTo>
                  <a:pt x="65" y="136"/>
                  <a:pt x="70" y="142"/>
                  <a:pt x="76" y="142"/>
                </a:cubicBezTo>
                <a:cubicBezTo>
                  <a:pt x="83" y="142"/>
                  <a:pt x="88" y="136"/>
                  <a:pt x="88" y="130"/>
                </a:cubicBezTo>
                <a:cubicBezTo>
                  <a:pt x="88" y="125"/>
                  <a:pt x="88" y="125"/>
                  <a:pt x="88" y="125"/>
                </a:cubicBezTo>
                <a:cubicBezTo>
                  <a:pt x="80" y="125"/>
                  <a:pt x="80" y="125"/>
                  <a:pt x="80" y="125"/>
                </a:cubicBezTo>
                <a:cubicBezTo>
                  <a:pt x="80" y="127"/>
                  <a:pt x="80" y="127"/>
                  <a:pt x="80" y="127"/>
                </a:cubicBezTo>
                <a:cubicBezTo>
                  <a:pt x="80" y="129"/>
                  <a:pt x="80" y="129"/>
                  <a:pt x="80" y="129"/>
                </a:cubicBezTo>
                <a:cubicBezTo>
                  <a:pt x="80" y="131"/>
                  <a:pt x="78" y="133"/>
                  <a:pt x="76" y="133"/>
                </a:cubicBezTo>
                <a:cubicBezTo>
                  <a:pt x="74" y="133"/>
                  <a:pt x="73" y="131"/>
                  <a:pt x="73" y="129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3" y="125"/>
                  <a:pt x="73" y="125"/>
                  <a:pt x="73" y="125"/>
                </a:cubicBezTo>
                <a:cubicBezTo>
                  <a:pt x="73" y="111"/>
                  <a:pt x="73" y="111"/>
                  <a:pt x="73" y="111"/>
                </a:cubicBezTo>
                <a:cubicBezTo>
                  <a:pt x="73" y="57"/>
                  <a:pt x="73" y="57"/>
                  <a:pt x="73" y="57"/>
                </a:cubicBezTo>
                <a:cubicBezTo>
                  <a:pt x="95" y="57"/>
                  <a:pt x="95" y="57"/>
                  <a:pt x="95" y="57"/>
                </a:cubicBezTo>
                <a:cubicBezTo>
                  <a:pt x="95" y="57"/>
                  <a:pt x="98" y="31"/>
                  <a:pt x="77" y="5"/>
                </a:cubicBezTo>
                <a:cubicBezTo>
                  <a:pt x="77" y="5"/>
                  <a:pt x="77" y="4"/>
                  <a:pt x="76" y="4"/>
                </a:cubicBezTo>
                <a:cubicBezTo>
                  <a:pt x="81" y="7"/>
                  <a:pt x="100" y="24"/>
                  <a:pt x="100" y="5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6646304" y="2696941"/>
            <a:ext cx="381233" cy="237469"/>
            <a:chOff x="6646304" y="2696941"/>
            <a:chExt cx="381233" cy="237469"/>
          </a:xfrm>
          <a:solidFill>
            <a:srgbClr val="0070C0"/>
          </a:solidFill>
        </p:grpSpPr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46304" y="2696941"/>
              <a:ext cx="381233" cy="237469"/>
            </a:xfrm>
            <a:custGeom>
              <a:avLst/>
              <a:gdLst>
                <a:gd name="T0" fmla="*/ 113 w 125"/>
                <a:gd name="T1" fmla="*/ 18 h 78"/>
                <a:gd name="T2" fmla="*/ 113 w 125"/>
                <a:gd name="T3" fmla="*/ 0 h 78"/>
                <a:gd name="T4" fmla="*/ 0 w 125"/>
                <a:gd name="T5" fmla="*/ 0 h 78"/>
                <a:gd name="T6" fmla="*/ 0 w 125"/>
                <a:gd name="T7" fmla="*/ 78 h 78"/>
                <a:gd name="T8" fmla="*/ 113 w 125"/>
                <a:gd name="T9" fmla="*/ 78 h 78"/>
                <a:gd name="T10" fmla="*/ 113 w 125"/>
                <a:gd name="T11" fmla="*/ 60 h 78"/>
                <a:gd name="T12" fmla="*/ 125 w 125"/>
                <a:gd name="T13" fmla="*/ 54 h 78"/>
                <a:gd name="T14" fmla="*/ 125 w 125"/>
                <a:gd name="T15" fmla="*/ 26 h 78"/>
                <a:gd name="T16" fmla="*/ 113 w 125"/>
                <a:gd name="T17" fmla="*/ 18 h 78"/>
                <a:gd name="T18" fmla="*/ 104 w 125"/>
                <a:gd name="T19" fmla="*/ 69 h 78"/>
                <a:gd name="T20" fmla="*/ 10 w 125"/>
                <a:gd name="T21" fmla="*/ 69 h 78"/>
                <a:gd name="T22" fmla="*/ 10 w 125"/>
                <a:gd name="T23" fmla="*/ 10 h 78"/>
                <a:gd name="T24" fmla="*/ 104 w 125"/>
                <a:gd name="T25" fmla="*/ 10 h 78"/>
                <a:gd name="T26" fmla="*/ 104 w 125"/>
                <a:gd name="T27" fmla="*/ 6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78">
                  <a:moveTo>
                    <a:pt x="113" y="18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7" y="60"/>
                    <a:pt x="125" y="61"/>
                    <a:pt x="125" y="54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17"/>
                    <a:pt x="116" y="18"/>
                    <a:pt x="113" y="18"/>
                  </a:cubicBezTo>
                  <a:close/>
                  <a:moveTo>
                    <a:pt x="104" y="69"/>
                  </a:moveTo>
                  <a:cubicBezTo>
                    <a:pt x="10" y="69"/>
                    <a:pt x="10" y="69"/>
                    <a:pt x="10" y="6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4" y="10"/>
                    <a:pt x="104" y="10"/>
                    <a:pt x="104" y="10"/>
                  </a:cubicBezTo>
                  <a:lnTo>
                    <a:pt x="104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97648" y="2748286"/>
              <a:ext cx="73166" cy="1347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783650" y="2748286"/>
              <a:ext cx="69315" cy="1347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0" name="出自【趣你的PPT】(微信:qunideppt)：最优质的PPT资源库"/>
          <p:cNvSpPr txBox="1"/>
          <p:nvPr/>
        </p:nvSpPr>
        <p:spPr>
          <a:xfrm>
            <a:off x="1299719" y="1658259"/>
            <a:ext cx="1420340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814140" y="1997026"/>
            <a:ext cx="1906825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3091502" y="5359604"/>
            <a:ext cx="1578808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764391" y="5698371"/>
            <a:ext cx="1906825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4785402" y="1630786"/>
            <a:ext cx="1455551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4335035" y="1969553"/>
            <a:ext cx="1906825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205397" y="1250518"/>
            <a:ext cx="2338080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8637558" y="1589285"/>
            <a:ext cx="1906825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8065840" y="5016540"/>
            <a:ext cx="2338080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8065840" y="5370841"/>
            <a:ext cx="1906825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626880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3815565" y="3546810"/>
            <a:ext cx="2178420" cy="2164847"/>
          </a:xfrm>
          <a:custGeom>
            <a:avLst/>
            <a:gdLst>
              <a:gd name="T0" fmla="*/ 648 w 650"/>
              <a:gd name="T1" fmla="*/ 646 h 646"/>
              <a:gd name="T2" fmla="*/ 625 w 650"/>
              <a:gd name="T3" fmla="*/ 626 h 646"/>
              <a:gd name="T4" fmla="*/ 578 w 650"/>
              <a:gd name="T5" fmla="*/ 557 h 646"/>
              <a:gd name="T6" fmla="*/ 551 w 650"/>
              <a:gd name="T7" fmla="*/ 633 h 646"/>
              <a:gd name="T8" fmla="*/ 521 w 650"/>
              <a:gd name="T9" fmla="*/ 628 h 646"/>
              <a:gd name="T10" fmla="*/ 522 w 650"/>
              <a:gd name="T11" fmla="*/ 547 h 646"/>
              <a:gd name="T12" fmla="*/ 454 w 650"/>
              <a:gd name="T13" fmla="*/ 596 h 646"/>
              <a:gd name="T14" fmla="*/ 426 w 650"/>
              <a:gd name="T15" fmla="*/ 607 h 646"/>
              <a:gd name="T16" fmla="*/ 411 w 650"/>
              <a:gd name="T17" fmla="*/ 581 h 646"/>
              <a:gd name="T18" fmla="*/ 391 w 650"/>
              <a:gd name="T19" fmla="*/ 499 h 646"/>
              <a:gd name="T20" fmla="*/ 339 w 650"/>
              <a:gd name="T21" fmla="*/ 561 h 646"/>
              <a:gd name="T22" fmla="*/ 313 w 650"/>
              <a:gd name="T23" fmla="*/ 547 h 646"/>
              <a:gd name="T24" fmla="*/ 341 w 650"/>
              <a:gd name="T25" fmla="*/ 470 h 646"/>
              <a:gd name="T26" fmla="*/ 261 w 650"/>
              <a:gd name="T27" fmla="*/ 493 h 646"/>
              <a:gd name="T28" fmla="*/ 231 w 650"/>
              <a:gd name="T29" fmla="*/ 494 h 646"/>
              <a:gd name="T30" fmla="*/ 226 w 650"/>
              <a:gd name="T31" fmla="*/ 465 h 646"/>
              <a:gd name="T32" fmla="*/ 235 w 650"/>
              <a:gd name="T33" fmla="*/ 381 h 646"/>
              <a:gd name="T34" fmla="*/ 165 w 650"/>
              <a:gd name="T35" fmla="*/ 422 h 646"/>
              <a:gd name="T36" fmla="*/ 146 w 650"/>
              <a:gd name="T37" fmla="*/ 399 h 646"/>
              <a:gd name="T38" fmla="*/ 198 w 650"/>
              <a:gd name="T39" fmla="*/ 337 h 646"/>
              <a:gd name="T40" fmla="*/ 114 w 650"/>
              <a:gd name="T41" fmla="*/ 331 h 646"/>
              <a:gd name="T42" fmla="*/ 86 w 650"/>
              <a:gd name="T43" fmla="*/ 321 h 646"/>
              <a:gd name="T44" fmla="*/ 92 w 650"/>
              <a:gd name="T45" fmla="*/ 292 h 646"/>
              <a:gd name="T46" fmla="*/ 128 w 650"/>
              <a:gd name="T47" fmla="*/ 216 h 646"/>
              <a:gd name="T48" fmla="*/ 49 w 650"/>
              <a:gd name="T49" fmla="*/ 230 h 646"/>
              <a:gd name="T50" fmla="*/ 38 w 650"/>
              <a:gd name="T51" fmla="*/ 202 h 646"/>
              <a:gd name="T52" fmla="*/ 109 w 650"/>
              <a:gd name="T53" fmla="*/ 162 h 646"/>
              <a:gd name="T54" fmla="*/ 32 w 650"/>
              <a:gd name="T55" fmla="*/ 128 h 646"/>
              <a:gd name="T56" fmla="*/ 9 w 650"/>
              <a:gd name="T57" fmla="*/ 109 h 646"/>
              <a:gd name="T58" fmla="*/ 24 w 650"/>
              <a:gd name="T59" fmla="*/ 84 h 646"/>
              <a:gd name="T60" fmla="*/ 85 w 650"/>
              <a:gd name="T61" fmla="*/ 25 h 646"/>
              <a:gd name="T62" fmla="*/ 5 w 650"/>
              <a:gd name="T63" fmla="*/ 11 h 646"/>
              <a:gd name="T64" fmla="*/ 650 w 650"/>
              <a:gd name="T65" fmla="*/ 0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50" h="646">
                <a:moveTo>
                  <a:pt x="650" y="646"/>
                </a:moveTo>
                <a:cubicBezTo>
                  <a:pt x="649" y="646"/>
                  <a:pt x="649" y="646"/>
                  <a:pt x="648" y="646"/>
                </a:cubicBezTo>
                <a:cubicBezTo>
                  <a:pt x="642" y="646"/>
                  <a:pt x="637" y="644"/>
                  <a:pt x="633" y="640"/>
                </a:cubicBezTo>
                <a:cubicBezTo>
                  <a:pt x="629" y="637"/>
                  <a:pt x="626" y="632"/>
                  <a:pt x="625" y="626"/>
                </a:cubicBezTo>
                <a:cubicBezTo>
                  <a:pt x="625" y="620"/>
                  <a:pt x="622" y="589"/>
                  <a:pt x="619" y="560"/>
                </a:cubicBezTo>
                <a:cubicBezTo>
                  <a:pt x="605" y="560"/>
                  <a:pt x="592" y="558"/>
                  <a:pt x="578" y="557"/>
                </a:cubicBezTo>
                <a:cubicBezTo>
                  <a:pt x="571" y="584"/>
                  <a:pt x="562" y="614"/>
                  <a:pt x="561" y="621"/>
                </a:cubicBezTo>
                <a:cubicBezTo>
                  <a:pt x="559" y="626"/>
                  <a:pt x="555" y="630"/>
                  <a:pt x="551" y="633"/>
                </a:cubicBezTo>
                <a:cubicBezTo>
                  <a:pt x="546" y="636"/>
                  <a:pt x="541" y="637"/>
                  <a:pt x="535" y="636"/>
                </a:cubicBezTo>
                <a:cubicBezTo>
                  <a:pt x="530" y="635"/>
                  <a:pt x="525" y="632"/>
                  <a:pt x="521" y="628"/>
                </a:cubicBezTo>
                <a:cubicBezTo>
                  <a:pt x="518" y="624"/>
                  <a:pt x="516" y="619"/>
                  <a:pt x="517" y="613"/>
                </a:cubicBezTo>
                <a:cubicBezTo>
                  <a:pt x="517" y="607"/>
                  <a:pt x="519" y="575"/>
                  <a:pt x="522" y="547"/>
                </a:cubicBezTo>
                <a:cubicBezTo>
                  <a:pt x="508" y="544"/>
                  <a:pt x="495" y="540"/>
                  <a:pt x="482" y="536"/>
                </a:cubicBezTo>
                <a:cubicBezTo>
                  <a:pt x="470" y="562"/>
                  <a:pt x="456" y="590"/>
                  <a:pt x="454" y="596"/>
                </a:cubicBezTo>
                <a:cubicBezTo>
                  <a:pt x="451" y="601"/>
                  <a:pt x="447" y="605"/>
                  <a:pt x="442" y="607"/>
                </a:cubicBezTo>
                <a:cubicBezTo>
                  <a:pt x="437" y="608"/>
                  <a:pt x="431" y="608"/>
                  <a:pt x="426" y="607"/>
                </a:cubicBezTo>
                <a:cubicBezTo>
                  <a:pt x="421" y="605"/>
                  <a:pt x="417" y="601"/>
                  <a:pt x="414" y="596"/>
                </a:cubicBezTo>
                <a:cubicBezTo>
                  <a:pt x="411" y="592"/>
                  <a:pt x="410" y="586"/>
                  <a:pt x="411" y="581"/>
                </a:cubicBezTo>
                <a:cubicBezTo>
                  <a:pt x="413" y="574"/>
                  <a:pt x="421" y="544"/>
                  <a:pt x="428" y="517"/>
                </a:cubicBezTo>
                <a:cubicBezTo>
                  <a:pt x="416" y="511"/>
                  <a:pt x="403" y="505"/>
                  <a:pt x="391" y="499"/>
                </a:cubicBezTo>
                <a:cubicBezTo>
                  <a:pt x="375" y="522"/>
                  <a:pt x="356" y="548"/>
                  <a:pt x="353" y="553"/>
                </a:cubicBezTo>
                <a:cubicBezTo>
                  <a:pt x="349" y="558"/>
                  <a:pt x="344" y="560"/>
                  <a:pt x="339" y="561"/>
                </a:cubicBezTo>
                <a:cubicBezTo>
                  <a:pt x="334" y="562"/>
                  <a:pt x="328" y="562"/>
                  <a:pt x="323" y="559"/>
                </a:cubicBezTo>
                <a:cubicBezTo>
                  <a:pt x="319" y="556"/>
                  <a:pt x="315" y="552"/>
                  <a:pt x="313" y="547"/>
                </a:cubicBezTo>
                <a:cubicBezTo>
                  <a:pt x="312" y="542"/>
                  <a:pt x="311" y="536"/>
                  <a:pt x="314" y="531"/>
                </a:cubicBezTo>
                <a:cubicBezTo>
                  <a:pt x="317" y="525"/>
                  <a:pt x="330" y="496"/>
                  <a:pt x="341" y="470"/>
                </a:cubicBezTo>
                <a:cubicBezTo>
                  <a:pt x="330" y="463"/>
                  <a:pt x="319" y="455"/>
                  <a:pt x="308" y="447"/>
                </a:cubicBezTo>
                <a:cubicBezTo>
                  <a:pt x="287" y="467"/>
                  <a:pt x="265" y="489"/>
                  <a:pt x="261" y="493"/>
                </a:cubicBezTo>
                <a:cubicBezTo>
                  <a:pt x="257" y="497"/>
                  <a:pt x="251" y="499"/>
                  <a:pt x="246" y="499"/>
                </a:cubicBezTo>
                <a:cubicBezTo>
                  <a:pt x="241" y="499"/>
                  <a:pt x="235" y="497"/>
                  <a:pt x="231" y="494"/>
                </a:cubicBezTo>
                <a:cubicBezTo>
                  <a:pt x="227" y="490"/>
                  <a:pt x="224" y="485"/>
                  <a:pt x="223" y="480"/>
                </a:cubicBezTo>
                <a:cubicBezTo>
                  <a:pt x="222" y="475"/>
                  <a:pt x="223" y="469"/>
                  <a:pt x="226" y="465"/>
                </a:cubicBezTo>
                <a:cubicBezTo>
                  <a:pt x="230" y="459"/>
                  <a:pt x="248" y="433"/>
                  <a:pt x="264" y="410"/>
                </a:cubicBezTo>
                <a:cubicBezTo>
                  <a:pt x="254" y="400"/>
                  <a:pt x="244" y="391"/>
                  <a:pt x="235" y="381"/>
                </a:cubicBezTo>
                <a:cubicBezTo>
                  <a:pt x="211" y="397"/>
                  <a:pt x="186" y="415"/>
                  <a:pt x="180" y="418"/>
                </a:cubicBezTo>
                <a:cubicBezTo>
                  <a:pt x="176" y="422"/>
                  <a:pt x="170" y="423"/>
                  <a:pt x="165" y="422"/>
                </a:cubicBezTo>
                <a:cubicBezTo>
                  <a:pt x="160" y="421"/>
                  <a:pt x="155" y="418"/>
                  <a:pt x="151" y="414"/>
                </a:cubicBezTo>
                <a:cubicBezTo>
                  <a:pt x="147" y="409"/>
                  <a:pt x="146" y="404"/>
                  <a:pt x="146" y="399"/>
                </a:cubicBezTo>
                <a:cubicBezTo>
                  <a:pt x="146" y="394"/>
                  <a:pt x="148" y="388"/>
                  <a:pt x="151" y="384"/>
                </a:cubicBezTo>
                <a:cubicBezTo>
                  <a:pt x="156" y="379"/>
                  <a:pt x="178" y="357"/>
                  <a:pt x="198" y="337"/>
                </a:cubicBezTo>
                <a:cubicBezTo>
                  <a:pt x="190" y="326"/>
                  <a:pt x="182" y="315"/>
                  <a:pt x="174" y="303"/>
                </a:cubicBezTo>
                <a:cubicBezTo>
                  <a:pt x="149" y="315"/>
                  <a:pt x="120" y="328"/>
                  <a:pt x="114" y="331"/>
                </a:cubicBezTo>
                <a:cubicBezTo>
                  <a:pt x="109" y="333"/>
                  <a:pt x="103" y="333"/>
                  <a:pt x="98" y="331"/>
                </a:cubicBezTo>
                <a:cubicBezTo>
                  <a:pt x="93" y="329"/>
                  <a:pt x="89" y="326"/>
                  <a:pt x="86" y="321"/>
                </a:cubicBezTo>
                <a:cubicBezTo>
                  <a:pt x="83" y="316"/>
                  <a:pt x="83" y="311"/>
                  <a:pt x="84" y="305"/>
                </a:cubicBezTo>
                <a:cubicBezTo>
                  <a:pt x="85" y="300"/>
                  <a:pt x="87" y="295"/>
                  <a:pt x="92" y="292"/>
                </a:cubicBezTo>
                <a:cubicBezTo>
                  <a:pt x="97" y="288"/>
                  <a:pt x="123" y="270"/>
                  <a:pt x="146" y="253"/>
                </a:cubicBezTo>
                <a:cubicBezTo>
                  <a:pt x="139" y="241"/>
                  <a:pt x="134" y="229"/>
                  <a:pt x="128" y="216"/>
                </a:cubicBezTo>
                <a:cubicBezTo>
                  <a:pt x="101" y="223"/>
                  <a:pt x="71" y="231"/>
                  <a:pt x="64" y="233"/>
                </a:cubicBezTo>
                <a:cubicBezTo>
                  <a:pt x="59" y="234"/>
                  <a:pt x="53" y="233"/>
                  <a:pt x="49" y="230"/>
                </a:cubicBezTo>
                <a:cubicBezTo>
                  <a:pt x="44" y="228"/>
                  <a:pt x="40" y="224"/>
                  <a:pt x="38" y="218"/>
                </a:cubicBezTo>
                <a:cubicBezTo>
                  <a:pt x="37" y="213"/>
                  <a:pt x="37" y="207"/>
                  <a:pt x="38" y="202"/>
                </a:cubicBezTo>
                <a:cubicBezTo>
                  <a:pt x="40" y="198"/>
                  <a:pt x="44" y="193"/>
                  <a:pt x="49" y="191"/>
                </a:cubicBezTo>
                <a:cubicBezTo>
                  <a:pt x="55" y="188"/>
                  <a:pt x="83" y="174"/>
                  <a:pt x="109" y="162"/>
                </a:cubicBezTo>
                <a:cubicBezTo>
                  <a:pt x="105" y="149"/>
                  <a:pt x="101" y="136"/>
                  <a:pt x="98" y="122"/>
                </a:cubicBezTo>
                <a:cubicBezTo>
                  <a:pt x="70" y="125"/>
                  <a:pt x="38" y="127"/>
                  <a:pt x="32" y="128"/>
                </a:cubicBezTo>
                <a:cubicBezTo>
                  <a:pt x="27" y="128"/>
                  <a:pt x="21" y="126"/>
                  <a:pt x="17" y="123"/>
                </a:cubicBezTo>
                <a:cubicBezTo>
                  <a:pt x="13" y="119"/>
                  <a:pt x="10" y="115"/>
                  <a:pt x="9" y="109"/>
                </a:cubicBezTo>
                <a:cubicBezTo>
                  <a:pt x="8" y="103"/>
                  <a:pt x="9" y="98"/>
                  <a:pt x="12" y="93"/>
                </a:cubicBezTo>
                <a:cubicBezTo>
                  <a:pt x="15" y="89"/>
                  <a:pt x="19" y="85"/>
                  <a:pt x="24" y="84"/>
                </a:cubicBezTo>
                <a:cubicBezTo>
                  <a:pt x="31" y="82"/>
                  <a:pt x="61" y="73"/>
                  <a:pt x="88" y="66"/>
                </a:cubicBezTo>
                <a:cubicBezTo>
                  <a:pt x="86" y="52"/>
                  <a:pt x="85" y="39"/>
                  <a:pt x="85" y="25"/>
                </a:cubicBezTo>
                <a:cubicBezTo>
                  <a:pt x="56" y="22"/>
                  <a:pt x="25" y="19"/>
                  <a:pt x="19" y="19"/>
                </a:cubicBezTo>
                <a:cubicBezTo>
                  <a:pt x="13" y="18"/>
                  <a:pt x="8" y="15"/>
                  <a:pt x="5" y="11"/>
                </a:cubicBezTo>
                <a:cubicBezTo>
                  <a:pt x="2" y="8"/>
                  <a:pt x="0" y="4"/>
                  <a:pt x="0" y="0"/>
                </a:cubicBezTo>
                <a:cubicBezTo>
                  <a:pt x="650" y="0"/>
                  <a:pt x="650" y="0"/>
                  <a:pt x="650" y="0"/>
                </a:cubicBezTo>
                <a:lnTo>
                  <a:pt x="650" y="646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F2F2F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5987418" y="1386487"/>
            <a:ext cx="2180681" cy="2167109"/>
          </a:xfrm>
          <a:custGeom>
            <a:avLst/>
            <a:gdLst>
              <a:gd name="T0" fmla="*/ 3 w 651"/>
              <a:gd name="T1" fmla="*/ 0 h 647"/>
              <a:gd name="T2" fmla="*/ 25 w 651"/>
              <a:gd name="T3" fmla="*/ 20 h 647"/>
              <a:gd name="T4" fmla="*/ 72 w 651"/>
              <a:gd name="T5" fmla="*/ 89 h 647"/>
              <a:gd name="T6" fmla="*/ 100 w 651"/>
              <a:gd name="T7" fmla="*/ 13 h 647"/>
              <a:gd name="T8" fmla="*/ 129 w 651"/>
              <a:gd name="T9" fmla="*/ 18 h 647"/>
              <a:gd name="T10" fmla="*/ 129 w 651"/>
              <a:gd name="T11" fmla="*/ 99 h 647"/>
              <a:gd name="T12" fmla="*/ 197 w 651"/>
              <a:gd name="T13" fmla="*/ 50 h 647"/>
              <a:gd name="T14" fmla="*/ 224 w 651"/>
              <a:gd name="T15" fmla="*/ 40 h 647"/>
              <a:gd name="T16" fmla="*/ 239 w 651"/>
              <a:gd name="T17" fmla="*/ 66 h 647"/>
              <a:gd name="T18" fmla="*/ 259 w 651"/>
              <a:gd name="T19" fmla="*/ 147 h 647"/>
              <a:gd name="T20" fmla="*/ 311 w 651"/>
              <a:gd name="T21" fmla="*/ 85 h 647"/>
              <a:gd name="T22" fmla="*/ 337 w 651"/>
              <a:gd name="T23" fmla="*/ 100 h 647"/>
              <a:gd name="T24" fmla="*/ 309 w 651"/>
              <a:gd name="T25" fmla="*/ 176 h 647"/>
              <a:gd name="T26" fmla="*/ 390 w 651"/>
              <a:gd name="T27" fmla="*/ 153 h 647"/>
              <a:gd name="T28" fmla="*/ 419 w 651"/>
              <a:gd name="T29" fmla="*/ 153 h 647"/>
              <a:gd name="T30" fmla="*/ 424 w 651"/>
              <a:gd name="T31" fmla="*/ 182 h 647"/>
              <a:gd name="T32" fmla="*/ 416 w 651"/>
              <a:gd name="T33" fmla="*/ 266 h 647"/>
              <a:gd name="T34" fmla="*/ 486 w 651"/>
              <a:gd name="T35" fmla="*/ 225 h 647"/>
              <a:gd name="T36" fmla="*/ 505 w 651"/>
              <a:gd name="T37" fmla="*/ 248 h 647"/>
              <a:gd name="T38" fmla="*/ 452 w 651"/>
              <a:gd name="T39" fmla="*/ 309 h 647"/>
              <a:gd name="T40" fmla="*/ 536 w 651"/>
              <a:gd name="T41" fmla="*/ 316 h 647"/>
              <a:gd name="T42" fmla="*/ 564 w 651"/>
              <a:gd name="T43" fmla="*/ 325 h 647"/>
              <a:gd name="T44" fmla="*/ 558 w 651"/>
              <a:gd name="T45" fmla="*/ 355 h 647"/>
              <a:gd name="T46" fmla="*/ 522 w 651"/>
              <a:gd name="T47" fmla="*/ 430 h 647"/>
              <a:gd name="T48" fmla="*/ 602 w 651"/>
              <a:gd name="T49" fmla="*/ 416 h 647"/>
              <a:gd name="T50" fmla="*/ 612 w 651"/>
              <a:gd name="T51" fmla="*/ 444 h 647"/>
              <a:gd name="T52" fmla="*/ 542 w 651"/>
              <a:gd name="T53" fmla="*/ 484 h 647"/>
              <a:gd name="T54" fmla="*/ 618 w 651"/>
              <a:gd name="T55" fmla="*/ 519 h 647"/>
              <a:gd name="T56" fmla="*/ 641 w 651"/>
              <a:gd name="T57" fmla="*/ 537 h 647"/>
              <a:gd name="T58" fmla="*/ 626 w 651"/>
              <a:gd name="T59" fmla="*/ 563 h 647"/>
              <a:gd name="T60" fmla="*/ 566 w 651"/>
              <a:gd name="T61" fmla="*/ 621 h 647"/>
              <a:gd name="T62" fmla="*/ 646 w 651"/>
              <a:gd name="T63" fmla="*/ 635 h 647"/>
              <a:gd name="T64" fmla="*/ 0 w 651"/>
              <a:gd name="T65" fmla="*/ 647 h 6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51" h="647">
                <a:moveTo>
                  <a:pt x="0" y="1"/>
                </a:moveTo>
                <a:cubicBezTo>
                  <a:pt x="1" y="0"/>
                  <a:pt x="2" y="0"/>
                  <a:pt x="3" y="0"/>
                </a:cubicBezTo>
                <a:cubicBezTo>
                  <a:pt x="8" y="0"/>
                  <a:pt x="13" y="3"/>
                  <a:pt x="18" y="6"/>
                </a:cubicBezTo>
                <a:cubicBezTo>
                  <a:pt x="22" y="9"/>
                  <a:pt x="24" y="14"/>
                  <a:pt x="25" y="20"/>
                </a:cubicBezTo>
                <a:cubicBezTo>
                  <a:pt x="26" y="26"/>
                  <a:pt x="29" y="58"/>
                  <a:pt x="31" y="86"/>
                </a:cubicBezTo>
                <a:cubicBezTo>
                  <a:pt x="45" y="87"/>
                  <a:pt x="59" y="88"/>
                  <a:pt x="72" y="89"/>
                </a:cubicBezTo>
                <a:cubicBezTo>
                  <a:pt x="80" y="62"/>
                  <a:pt x="88" y="32"/>
                  <a:pt x="90" y="26"/>
                </a:cubicBezTo>
                <a:cubicBezTo>
                  <a:pt x="91" y="20"/>
                  <a:pt x="95" y="16"/>
                  <a:pt x="100" y="13"/>
                </a:cubicBezTo>
                <a:cubicBezTo>
                  <a:pt x="104" y="11"/>
                  <a:pt x="110" y="9"/>
                  <a:pt x="115" y="10"/>
                </a:cubicBezTo>
                <a:cubicBezTo>
                  <a:pt x="121" y="11"/>
                  <a:pt x="125" y="14"/>
                  <a:pt x="129" y="18"/>
                </a:cubicBezTo>
                <a:cubicBezTo>
                  <a:pt x="132" y="23"/>
                  <a:pt x="134" y="28"/>
                  <a:pt x="134" y="33"/>
                </a:cubicBezTo>
                <a:cubicBezTo>
                  <a:pt x="133" y="40"/>
                  <a:pt x="131" y="71"/>
                  <a:pt x="129" y="99"/>
                </a:cubicBezTo>
                <a:cubicBezTo>
                  <a:pt x="142" y="102"/>
                  <a:pt x="155" y="106"/>
                  <a:pt x="168" y="110"/>
                </a:cubicBezTo>
                <a:cubicBezTo>
                  <a:pt x="180" y="84"/>
                  <a:pt x="194" y="56"/>
                  <a:pt x="197" y="50"/>
                </a:cubicBezTo>
                <a:cubicBezTo>
                  <a:pt x="199" y="45"/>
                  <a:pt x="203" y="42"/>
                  <a:pt x="208" y="40"/>
                </a:cubicBezTo>
                <a:cubicBezTo>
                  <a:pt x="214" y="38"/>
                  <a:pt x="219" y="38"/>
                  <a:pt x="224" y="40"/>
                </a:cubicBezTo>
                <a:cubicBezTo>
                  <a:pt x="230" y="42"/>
                  <a:pt x="234" y="45"/>
                  <a:pt x="236" y="50"/>
                </a:cubicBezTo>
                <a:cubicBezTo>
                  <a:pt x="239" y="55"/>
                  <a:pt x="240" y="60"/>
                  <a:pt x="239" y="66"/>
                </a:cubicBezTo>
                <a:cubicBezTo>
                  <a:pt x="237" y="72"/>
                  <a:pt x="229" y="102"/>
                  <a:pt x="222" y="130"/>
                </a:cubicBezTo>
                <a:cubicBezTo>
                  <a:pt x="235" y="135"/>
                  <a:pt x="247" y="141"/>
                  <a:pt x="259" y="147"/>
                </a:cubicBezTo>
                <a:cubicBezTo>
                  <a:pt x="276" y="124"/>
                  <a:pt x="294" y="98"/>
                  <a:pt x="298" y="93"/>
                </a:cubicBezTo>
                <a:cubicBezTo>
                  <a:pt x="301" y="89"/>
                  <a:pt x="306" y="86"/>
                  <a:pt x="311" y="85"/>
                </a:cubicBezTo>
                <a:cubicBezTo>
                  <a:pt x="316" y="84"/>
                  <a:pt x="322" y="85"/>
                  <a:pt x="327" y="88"/>
                </a:cubicBezTo>
                <a:cubicBezTo>
                  <a:pt x="332" y="90"/>
                  <a:pt x="335" y="95"/>
                  <a:pt x="337" y="100"/>
                </a:cubicBezTo>
                <a:cubicBezTo>
                  <a:pt x="339" y="105"/>
                  <a:pt x="339" y="110"/>
                  <a:pt x="336" y="116"/>
                </a:cubicBezTo>
                <a:cubicBezTo>
                  <a:pt x="334" y="121"/>
                  <a:pt x="321" y="150"/>
                  <a:pt x="309" y="176"/>
                </a:cubicBezTo>
                <a:cubicBezTo>
                  <a:pt x="321" y="183"/>
                  <a:pt x="332" y="191"/>
                  <a:pt x="343" y="200"/>
                </a:cubicBezTo>
                <a:cubicBezTo>
                  <a:pt x="363" y="180"/>
                  <a:pt x="385" y="157"/>
                  <a:pt x="390" y="153"/>
                </a:cubicBezTo>
                <a:cubicBezTo>
                  <a:pt x="394" y="149"/>
                  <a:pt x="399" y="147"/>
                  <a:pt x="404" y="147"/>
                </a:cubicBezTo>
                <a:cubicBezTo>
                  <a:pt x="410" y="147"/>
                  <a:pt x="415" y="149"/>
                  <a:pt x="419" y="153"/>
                </a:cubicBezTo>
                <a:cubicBezTo>
                  <a:pt x="424" y="156"/>
                  <a:pt x="426" y="161"/>
                  <a:pt x="427" y="166"/>
                </a:cubicBezTo>
                <a:cubicBezTo>
                  <a:pt x="428" y="172"/>
                  <a:pt x="427" y="177"/>
                  <a:pt x="424" y="182"/>
                </a:cubicBezTo>
                <a:cubicBezTo>
                  <a:pt x="420" y="187"/>
                  <a:pt x="403" y="213"/>
                  <a:pt x="386" y="237"/>
                </a:cubicBezTo>
                <a:cubicBezTo>
                  <a:pt x="397" y="246"/>
                  <a:pt x="406" y="255"/>
                  <a:pt x="416" y="266"/>
                </a:cubicBezTo>
                <a:cubicBezTo>
                  <a:pt x="439" y="249"/>
                  <a:pt x="465" y="231"/>
                  <a:pt x="470" y="228"/>
                </a:cubicBezTo>
                <a:cubicBezTo>
                  <a:pt x="475" y="225"/>
                  <a:pt x="480" y="224"/>
                  <a:pt x="486" y="225"/>
                </a:cubicBezTo>
                <a:cubicBezTo>
                  <a:pt x="491" y="225"/>
                  <a:pt x="496" y="228"/>
                  <a:pt x="499" y="232"/>
                </a:cubicBezTo>
                <a:cubicBezTo>
                  <a:pt x="503" y="237"/>
                  <a:pt x="505" y="242"/>
                  <a:pt x="505" y="248"/>
                </a:cubicBezTo>
                <a:cubicBezTo>
                  <a:pt x="505" y="253"/>
                  <a:pt x="503" y="258"/>
                  <a:pt x="499" y="262"/>
                </a:cubicBezTo>
                <a:cubicBezTo>
                  <a:pt x="494" y="267"/>
                  <a:pt x="472" y="289"/>
                  <a:pt x="452" y="309"/>
                </a:cubicBezTo>
                <a:cubicBezTo>
                  <a:pt x="461" y="320"/>
                  <a:pt x="469" y="332"/>
                  <a:pt x="476" y="343"/>
                </a:cubicBezTo>
                <a:cubicBezTo>
                  <a:pt x="502" y="331"/>
                  <a:pt x="530" y="318"/>
                  <a:pt x="536" y="316"/>
                </a:cubicBezTo>
                <a:cubicBezTo>
                  <a:pt x="541" y="313"/>
                  <a:pt x="547" y="313"/>
                  <a:pt x="552" y="315"/>
                </a:cubicBezTo>
                <a:cubicBezTo>
                  <a:pt x="557" y="317"/>
                  <a:pt x="561" y="320"/>
                  <a:pt x="564" y="325"/>
                </a:cubicBezTo>
                <a:cubicBezTo>
                  <a:pt x="567" y="330"/>
                  <a:pt x="568" y="336"/>
                  <a:pt x="567" y="341"/>
                </a:cubicBezTo>
                <a:cubicBezTo>
                  <a:pt x="566" y="346"/>
                  <a:pt x="563" y="351"/>
                  <a:pt x="558" y="355"/>
                </a:cubicBezTo>
                <a:cubicBezTo>
                  <a:pt x="553" y="358"/>
                  <a:pt x="528" y="376"/>
                  <a:pt x="505" y="393"/>
                </a:cubicBezTo>
                <a:cubicBezTo>
                  <a:pt x="511" y="405"/>
                  <a:pt x="517" y="417"/>
                  <a:pt x="522" y="430"/>
                </a:cubicBezTo>
                <a:cubicBezTo>
                  <a:pt x="549" y="423"/>
                  <a:pt x="580" y="415"/>
                  <a:pt x="586" y="414"/>
                </a:cubicBezTo>
                <a:cubicBezTo>
                  <a:pt x="591" y="412"/>
                  <a:pt x="597" y="413"/>
                  <a:pt x="602" y="416"/>
                </a:cubicBezTo>
                <a:cubicBezTo>
                  <a:pt x="606" y="418"/>
                  <a:pt x="610" y="423"/>
                  <a:pt x="612" y="428"/>
                </a:cubicBezTo>
                <a:cubicBezTo>
                  <a:pt x="614" y="433"/>
                  <a:pt x="614" y="439"/>
                  <a:pt x="612" y="444"/>
                </a:cubicBezTo>
                <a:cubicBezTo>
                  <a:pt x="610" y="449"/>
                  <a:pt x="606" y="453"/>
                  <a:pt x="601" y="456"/>
                </a:cubicBezTo>
                <a:cubicBezTo>
                  <a:pt x="595" y="458"/>
                  <a:pt x="567" y="472"/>
                  <a:pt x="542" y="484"/>
                </a:cubicBezTo>
                <a:cubicBezTo>
                  <a:pt x="546" y="497"/>
                  <a:pt x="549" y="510"/>
                  <a:pt x="552" y="524"/>
                </a:cubicBezTo>
                <a:cubicBezTo>
                  <a:pt x="581" y="522"/>
                  <a:pt x="612" y="519"/>
                  <a:pt x="618" y="519"/>
                </a:cubicBezTo>
                <a:cubicBezTo>
                  <a:pt x="624" y="518"/>
                  <a:pt x="629" y="520"/>
                  <a:pt x="633" y="523"/>
                </a:cubicBezTo>
                <a:cubicBezTo>
                  <a:pt x="637" y="527"/>
                  <a:pt x="640" y="532"/>
                  <a:pt x="641" y="537"/>
                </a:cubicBezTo>
                <a:cubicBezTo>
                  <a:pt x="642" y="543"/>
                  <a:pt x="641" y="548"/>
                  <a:pt x="638" y="553"/>
                </a:cubicBezTo>
                <a:cubicBezTo>
                  <a:pt x="636" y="558"/>
                  <a:pt x="631" y="561"/>
                  <a:pt x="626" y="563"/>
                </a:cubicBezTo>
                <a:cubicBezTo>
                  <a:pt x="620" y="564"/>
                  <a:pt x="589" y="573"/>
                  <a:pt x="562" y="580"/>
                </a:cubicBezTo>
                <a:cubicBezTo>
                  <a:pt x="564" y="594"/>
                  <a:pt x="565" y="608"/>
                  <a:pt x="566" y="621"/>
                </a:cubicBezTo>
                <a:cubicBezTo>
                  <a:pt x="594" y="624"/>
                  <a:pt x="625" y="627"/>
                  <a:pt x="632" y="628"/>
                </a:cubicBezTo>
                <a:cubicBezTo>
                  <a:pt x="637" y="628"/>
                  <a:pt x="642" y="631"/>
                  <a:pt x="646" y="635"/>
                </a:cubicBezTo>
                <a:cubicBezTo>
                  <a:pt x="648" y="638"/>
                  <a:pt x="650" y="642"/>
                  <a:pt x="651" y="647"/>
                </a:cubicBezTo>
                <a:cubicBezTo>
                  <a:pt x="0" y="647"/>
                  <a:pt x="0" y="647"/>
                  <a:pt x="0" y="647"/>
                </a:cubicBezTo>
                <a:lnTo>
                  <a:pt x="0" y="1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F2F2F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5987197" y="3546810"/>
            <a:ext cx="2180681" cy="2164847"/>
          </a:xfrm>
          <a:custGeom>
            <a:avLst/>
            <a:gdLst>
              <a:gd name="T0" fmla="*/ 3 w 651"/>
              <a:gd name="T1" fmla="*/ 646 h 646"/>
              <a:gd name="T2" fmla="*/ 25 w 651"/>
              <a:gd name="T3" fmla="*/ 626 h 646"/>
              <a:gd name="T4" fmla="*/ 72 w 651"/>
              <a:gd name="T5" fmla="*/ 557 h 646"/>
              <a:gd name="T6" fmla="*/ 100 w 651"/>
              <a:gd name="T7" fmla="*/ 633 h 646"/>
              <a:gd name="T8" fmla="*/ 129 w 651"/>
              <a:gd name="T9" fmla="*/ 628 h 646"/>
              <a:gd name="T10" fmla="*/ 129 w 651"/>
              <a:gd name="T11" fmla="*/ 547 h 646"/>
              <a:gd name="T12" fmla="*/ 197 w 651"/>
              <a:gd name="T13" fmla="*/ 596 h 646"/>
              <a:gd name="T14" fmla="*/ 224 w 651"/>
              <a:gd name="T15" fmla="*/ 607 h 646"/>
              <a:gd name="T16" fmla="*/ 239 w 651"/>
              <a:gd name="T17" fmla="*/ 581 h 646"/>
              <a:gd name="T18" fmla="*/ 259 w 651"/>
              <a:gd name="T19" fmla="*/ 499 h 646"/>
              <a:gd name="T20" fmla="*/ 311 w 651"/>
              <a:gd name="T21" fmla="*/ 561 h 646"/>
              <a:gd name="T22" fmla="*/ 337 w 651"/>
              <a:gd name="T23" fmla="*/ 547 h 646"/>
              <a:gd name="T24" fmla="*/ 309 w 651"/>
              <a:gd name="T25" fmla="*/ 470 h 646"/>
              <a:gd name="T26" fmla="*/ 390 w 651"/>
              <a:gd name="T27" fmla="*/ 493 h 646"/>
              <a:gd name="T28" fmla="*/ 419 w 651"/>
              <a:gd name="T29" fmla="*/ 494 h 646"/>
              <a:gd name="T30" fmla="*/ 424 w 651"/>
              <a:gd name="T31" fmla="*/ 465 h 646"/>
              <a:gd name="T32" fmla="*/ 416 w 651"/>
              <a:gd name="T33" fmla="*/ 381 h 646"/>
              <a:gd name="T34" fmla="*/ 486 w 651"/>
              <a:gd name="T35" fmla="*/ 422 h 646"/>
              <a:gd name="T36" fmla="*/ 505 w 651"/>
              <a:gd name="T37" fmla="*/ 399 h 646"/>
              <a:gd name="T38" fmla="*/ 452 w 651"/>
              <a:gd name="T39" fmla="*/ 337 h 646"/>
              <a:gd name="T40" fmla="*/ 536 w 651"/>
              <a:gd name="T41" fmla="*/ 331 h 646"/>
              <a:gd name="T42" fmla="*/ 564 w 651"/>
              <a:gd name="T43" fmla="*/ 321 h 646"/>
              <a:gd name="T44" fmla="*/ 558 w 651"/>
              <a:gd name="T45" fmla="*/ 292 h 646"/>
              <a:gd name="T46" fmla="*/ 522 w 651"/>
              <a:gd name="T47" fmla="*/ 216 h 646"/>
              <a:gd name="T48" fmla="*/ 602 w 651"/>
              <a:gd name="T49" fmla="*/ 230 h 646"/>
              <a:gd name="T50" fmla="*/ 612 w 651"/>
              <a:gd name="T51" fmla="*/ 202 h 646"/>
              <a:gd name="T52" fmla="*/ 542 w 651"/>
              <a:gd name="T53" fmla="*/ 162 h 646"/>
              <a:gd name="T54" fmla="*/ 618 w 651"/>
              <a:gd name="T55" fmla="*/ 128 h 646"/>
              <a:gd name="T56" fmla="*/ 641 w 651"/>
              <a:gd name="T57" fmla="*/ 109 h 646"/>
              <a:gd name="T58" fmla="*/ 626 w 651"/>
              <a:gd name="T59" fmla="*/ 84 h 646"/>
              <a:gd name="T60" fmla="*/ 566 w 651"/>
              <a:gd name="T61" fmla="*/ 25 h 646"/>
              <a:gd name="T62" fmla="*/ 646 w 651"/>
              <a:gd name="T63" fmla="*/ 11 h 646"/>
              <a:gd name="T64" fmla="*/ 0 w 651"/>
              <a:gd name="T65" fmla="*/ 0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51" h="646">
                <a:moveTo>
                  <a:pt x="0" y="646"/>
                </a:moveTo>
                <a:cubicBezTo>
                  <a:pt x="1" y="646"/>
                  <a:pt x="2" y="646"/>
                  <a:pt x="3" y="646"/>
                </a:cubicBezTo>
                <a:cubicBezTo>
                  <a:pt x="8" y="646"/>
                  <a:pt x="13" y="644"/>
                  <a:pt x="18" y="640"/>
                </a:cubicBezTo>
                <a:cubicBezTo>
                  <a:pt x="22" y="637"/>
                  <a:pt x="24" y="632"/>
                  <a:pt x="25" y="626"/>
                </a:cubicBezTo>
                <a:cubicBezTo>
                  <a:pt x="26" y="620"/>
                  <a:pt x="29" y="589"/>
                  <a:pt x="31" y="560"/>
                </a:cubicBezTo>
                <a:cubicBezTo>
                  <a:pt x="45" y="560"/>
                  <a:pt x="59" y="558"/>
                  <a:pt x="72" y="557"/>
                </a:cubicBezTo>
                <a:cubicBezTo>
                  <a:pt x="80" y="584"/>
                  <a:pt x="88" y="614"/>
                  <a:pt x="90" y="621"/>
                </a:cubicBezTo>
                <a:cubicBezTo>
                  <a:pt x="91" y="626"/>
                  <a:pt x="95" y="630"/>
                  <a:pt x="100" y="633"/>
                </a:cubicBezTo>
                <a:cubicBezTo>
                  <a:pt x="104" y="636"/>
                  <a:pt x="110" y="637"/>
                  <a:pt x="115" y="636"/>
                </a:cubicBezTo>
                <a:cubicBezTo>
                  <a:pt x="121" y="635"/>
                  <a:pt x="125" y="632"/>
                  <a:pt x="129" y="628"/>
                </a:cubicBezTo>
                <a:cubicBezTo>
                  <a:pt x="132" y="624"/>
                  <a:pt x="134" y="619"/>
                  <a:pt x="134" y="613"/>
                </a:cubicBezTo>
                <a:cubicBezTo>
                  <a:pt x="133" y="607"/>
                  <a:pt x="131" y="575"/>
                  <a:pt x="129" y="547"/>
                </a:cubicBezTo>
                <a:cubicBezTo>
                  <a:pt x="142" y="544"/>
                  <a:pt x="155" y="540"/>
                  <a:pt x="168" y="536"/>
                </a:cubicBezTo>
                <a:cubicBezTo>
                  <a:pt x="180" y="562"/>
                  <a:pt x="194" y="590"/>
                  <a:pt x="197" y="596"/>
                </a:cubicBezTo>
                <a:cubicBezTo>
                  <a:pt x="199" y="601"/>
                  <a:pt x="203" y="605"/>
                  <a:pt x="208" y="607"/>
                </a:cubicBezTo>
                <a:cubicBezTo>
                  <a:pt x="214" y="608"/>
                  <a:pt x="219" y="608"/>
                  <a:pt x="224" y="607"/>
                </a:cubicBezTo>
                <a:cubicBezTo>
                  <a:pt x="230" y="605"/>
                  <a:pt x="234" y="601"/>
                  <a:pt x="236" y="596"/>
                </a:cubicBezTo>
                <a:cubicBezTo>
                  <a:pt x="239" y="592"/>
                  <a:pt x="240" y="586"/>
                  <a:pt x="239" y="581"/>
                </a:cubicBezTo>
                <a:cubicBezTo>
                  <a:pt x="237" y="574"/>
                  <a:pt x="229" y="544"/>
                  <a:pt x="222" y="517"/>
                </a:cubicBezTo>
                <a:cubicBezTo>
                  <a:pt x="235" y="511"/>
                  <a:pt x="247" y="505"/>
                  <a:pt x="259" y="499"/>
                </a:cubicBezTo>
                <a:cubicBezTo>
                  <a:pt x="276" y="522"/>
                  <a:pt x="294" y="548"/>
                  <a:pt x="298" y="553"/>
                </a:cubicBezTo>
                <a:cubicBezTo>
                  <a:pt x="301" y="558"/>
                  <a:pt x="306" y="560"/>
                  <a:pt x="311" y="561"/>
                </a:cubicBezTo>
                <a:cubicBezTo>
                  <a:pt x="316" y="562"/>
                  <a:pt x="322" y="562"/>
                  <a:pt x="327" y="559"/>
                </a:cubicBezTo>
                <a:cubicBezTo>
                  <a:pt x="332" y="556"/>
                  <a:pt x="335" y="552"/>
                  <a:pt x="337" y="547"/>
                </a:cubicBezTo>
                <a:cubicBezTo>
                  <a:pt x="339" y="542"/>
                  <a:pt x="339" y="536"/>
                  <a:pt x="336" y="531"/>
                </a:cubicBezTo>
                <a:cubicBezTo>
                  <a:pt x="334" y="525"/>
                  <a:pt x="321" y="496"/>
                  <a:pt x="309" y="470"/>
                </a:cubicBezTo>
                <a:cubicBezTo>
                  <a:pt x="321" y="463"/>
                  <a:pt x="332" y="455"/>
                  <a:pt x="343" y="447"/>
                </a:cubicBezTo>
                <a:cubicBezTo>
                  <a:pt x="363" y="467"/>
                  <a:pt x="385" y="489"/>
                  <a:pt x="390" y="493"/>
                </a:cubicBezTo>
                <a:cubicBezTo>
                  <a:pt x="394" y="497"/>
                  <a:pt x="399" y="499"/>
                  <a:pt x="404" y="499"/>
                </a:cubicBezTo>
                <a:cubicBezTo>
                  <a:pt x="410" y="499"/>
                  <a:pt x="415" y="497"/>
                  <a:pt x="419" y="494"/>
                </a:cubicBezTo>
                <a:cubicBezTo>
                  <a:pt x="424" y="490"/>
                  <a:pt x="426" y="485"/>
                  <a:pt x="427" y="480"/>
                </a:cubicBezTo>
                <a:cubicBezTo>
                  <a:pt x="428" y="475"/>
                  <a:pt x="427" y="469"/>
                  <a:pt x="424" y="465"/>
                </a:cubicBezTo>
                <a:cubicBezTo>
                  <a:pt x="420" y="459"/>
                  <a:pt x="403" y="433"/>
                  <a:pt x="386" y="410"/>
                </a:cubicBezTo>
                <a:cubicBezTo>
                  <a:pt x="397" y="400"/>
                  <a:pt x="406" y="391"/>
                  <a:pt x="416" y="381"/>
                </a:cubicBezTo>
                <a:cubicBezTo>
                  <a:pt x="439" y="397"/>
                  <a:pt x="465" y="415"/>
                  <a:pt x="470" y="418"/>
                </a:cubicBezTo>
                <a:cubicBezTo>
                  <a:pt x="475" y="422"/>
                  <a:pt x="480" y="423"/>
                  <a:pt x="486" y="422"/>
                </a:cubicBezTo>
                <a:cubicBezTo>
                  <a:pt x="491" y="421"/>
                  <a:pt x="496" y="418"/>
                  <a:pt x="499" y="414"/>
                </a:cubicBezTo>
                <a:cubicBezTo>
                  <a:pt x="503" y="409"/>
                  <a:pt x="505" y="404"/>
                  <a:pt x="505" y="399"/>
                </a:cubicBezTo>
                <a:cubicBezTo>
                  <a:pt x="505" y="394"/>
                  <a:pt x="503" y="388"/>
                  <a:pt x="499" y="384"/>
                </a:cubicBezTo>
                <a:cubicBezTo>
                  <a:pt x="494" y="379"/>
                  <a:pt x="472" y="357"/>
                  <a:pt x="452" y="337"/>
                </a:cubicBezTo>
                <a:cubicBezTo>
                  <a:pt x="461" y="326"/>
                  <a:pt x="469" y="315"/>
                  <a:pt x="476" y="303"/>
                </a:cubicBezTo>
                <a:cubicBezTo>
                  <a:pt x="502" y="315"/>
                  <a:pt x="530" y="328"/>
                  <a:pt x="536" y="331"/>
                </a:cubicBezTo>
                <a:cubicBezTo>
                  <a:pt x="541" y="333"/>
                  <a:pt x="547" y="333"/>
                  <a:pt x="552" y="331"/>
                </a:cubicBezTo>
                <a:cubicBezTo>
                  <a:pt x="557" y="329"/>
                  <a:pt x="561" y="326"/>
                  <a:pt x="564" y="321"/>
                </a:cubicBezTo>
                <a:cubicBezTo>
                  <a:pt x="567" y="316"/>
                  <a:pt x="568" y="311"/>
                  <a:pt x="567" y="305"/>
                </a:cubicBezTo>
                <a:cubicBezTo>
                  <a:pt x="566" y="300"/>
                  <a:pt x="563" y="295"/>
                  <a:pt x="558" y="292"/>
                </a:cubicBezTo>
                <a:cubicBezTo>
                  <a:pt x="553" y="288"/>
                  <a:pt x="528" y="270"/>
                  <a:pt x="505" y="253"/>
                </a:cubicBezTo>
                <a:cubicBezTo>
                  <a:pt x="511" y="241"/>
                  <a:pt x="517" y="229"/>
                  <a:pt x="522" y="216"/>
                </a:cubicBezTo>
                <a:cubicBezTo>
                  <a:pt x="549" y="223"/>
                  <a:pt x="580" y="231"/>
                  <a:pt x="586" y="233"/>
                </a:cubicBezTo>
                <a:cubicBezTo>
                  <a:pt x="591" y="234"/>
                  <a:pt x="597" y="233"/>
                  <a:pt x="602" y="230"/>
                </a:cubicBezTo>
                <a:cubicBezTo>
                  <a:pt x="606" y="228"/>
                  <a:pt x="610" y="224"/>
                  <a:pt x="612" y="218"/>
                </a:cubicBezTo>
                <a:cubicBezTo>
                  <a:pt x="614" y="213"/>
                  <a:pt x="614" y="207"/>
                  <a:pt x="612" y="202"/>
                </a:cubicBezTo>
                <a:cubicBezTo>
                  <a:pt x="610" y="198"/>
                  <a:pt x="606" y="193"/>
                  <a:pt x="601" y="191"/>
                </a:cubicBezTo>
                <a:cubicBezTo>
                  <a:pt x="595" y="188"/>
                  <a:pt x="567" y="174"/>
                  <a:pt x="542" y="162"/>
                </a:cubicBezTo>
                <a:cubicBezTo>
                  <a:pt x="546" y="149"/>
                  <a:pt x="549" y="136"/>
                  <a:pt x="552" y="122"/>
                </a:cubicBezTo>
                <a:cubicBezTo>
                  <a:pt x="581" y="125"/>
                  <a:pt x="612" y="127"/>
                  <a:pt x="618" y="128"/>
                </a:cubicBezTo>
                <a:cubicBezTo>
                  <a:pt x="624" y="128"/>
                  <a:pt x="629" y="126"/>
                  <a:pt x="633" y="123"/>
                </a:cubicBezTo>
                <a:cubicBezTo>
                  <a:pt x="637" y="119"/>
                  <a:pt x="640" y="115"/>
                  <a:pt x="641" y="109"/>
                </a:cubicBezTo>
                <a:cubicBezTo>
                  <a:pt x="642" y="103"/>
                  <a:pt x="641" y="98"/>
                  <a:pt x="638" y="93"/>
                </a:cubicBezTo>
                <a:cubicBezTo>
                  <a:pt x="636" y="89"/>
                  <a:pt x="631" y="85"/>
                  <a:pt x="626" y="84"/>
                </a:cubicBezTo>
                <a:cubicBezTo>
                  <a:pt x="620" y="82"/>
                  <a:pt x="589" y="73"/>
                  <a:pt x="562" y="66"/>
                </a:cubicBezTo>
                <a:cubicBezTo>
                  <a:pt x="564" y="52"/>
                  <a:pt x="565" y="39"/>
                  <a:pt x="566" y="25"/>
                </a:cubicBezTo>
                <a:cubicBezTo>
                  <a:pt x="594" y="22"/>
                  <a:pt x="625" y="19"/>
                  <a:pt x="632" y="19"/>
                </a:cubicBezTo>
                <a:cubicBezTo>
                  <a:pt x="637" y="18"/>
                  <a:pt x="642" y="15"/>
                  <a:pt x="646" y="11"/>
                </a:cubicBezTo>
                <a:cubicBezTo>
                  <a:pt x="648" y="8"/>
                  <a:pt x="650" y="4"/>
                  <a:pt x="651" y="0"/>
                </a:cubicBezTo>
                <a:cubicBezTo>
                  <a:pt x="0" y="0"/>
                  <a:pt x="0" y="0"/>
                  <a:pt x="0" y="0"/>
                </a:cubicBezTo>
                <a:lnTo>
                  <a:pt x="0" y="646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F2F2F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3808998" y="1379701"/>
            <a:ext cx="2178420" cy="2167109"/>
          </a:xfrm>
          <a:custGeom>
            <a:avLst/>
            <a:gdLst>
              <a:gd name="T0" fmla="*/ 648 w 650"/>
              <a:gd name="T1" fmla="*/ 0 h 647"/>
              <a:gd name="T2" fmla="*/ 625 w 650"/>
              <a:gd name="T3" fmla="*/ 20 h 647"/>
              <a:gd name="T4" fmla="*/ 578 w 650"/>
              <a:gd name="T5" fmla="*/ 89 h 647"/>
              <a:gd name="T6" fmla="*/ 551 w 650"/>
              <a:gd name="T7" fmla="*/ 13 h 647"/>
              <a:gd name="T8" fmla="*/ 521 w 650"/>
              <a:gd name="T9" fmla="*/ 18 h 647"/>
              <a:gd name="T10" fmla="*/ 522 w 650"/>
              <a:gd name="T11" fmla="*/ 99 h 647"/>
              <a:gd name="T12" fmla="*/ 454 w 650"/>
              <a:gd name="T13" fmla="*/ 50 h 647"/>
              <a:gd name="T14" fmla="*/ 426 w 650"/>
              <a:gd name="T15" fmla="*/ 40 h 647"/>
              <a:gd name="T16" fmla="*/ 411 w 650"/>
              <a:gd name="T17" fmla="*/ 66 h 647"/>
              <a:gd name="T18" fmla="*/ 391 w 650"/>
              <a:gd name="T19" fmla="*/ 147 h 647"/>
              <a:gd name="T20" fmla="*/ 339 w 650"/>
              <a:gd name="T21" fmla="*/ 85 h 647"/>
              <a:gd name="T22" fmla="*/ 313 w 650"/>
              <a:gd name="T23" fmla="*/ 100 h 647"/>
              <a:gd name="T24" fmla="*/ 341 w 650"/>
              <a:gd name="T25" fmla="*/ 176 h 647"/>
              <a:gd name="T26" fmla="*/ 261 w 650"/>
              <a:gd name="T27" fmla="*/ 153 h 647"/>
              <a:gd name="T28" fmla="*/ 231 w 650"/>
              <a:gd name="T29" fmla="*/ 153 h 647"/>
              <a:gd name="T30" fmla="*/ 226 w 650"/>
              <a:gd name="T31" fmla="*/ 182 h 647"/>
              <a:gd name="T32" fmla="*/ 235 w 650"/>
              <a:gd name="T33" fmla="*/ 266 h 647"/>
              <a:gd name="T34" fmla="*/ 165 w 650"/>
              <a:gd name="T35" fmla="*/ 225 h 647"/>
              <a:gd name="T36" fmla="*/ 146 w 650"/>
              <a:gd name="T37" fmla="*/ 248 h 647"/>
              <a:gd name="T38" fmla="*/ 198 w 650"/>
              <a:gd name="T39" fmla="*/ 309 h 647"/>
              <a:gd name="T40" fmla="*/ 114 w 650"/>
              <a:gd name="T41" fmla="*/ 316 h 647"/>
              <a:gd name="T42" fmla="*/ 86 w 650"/>
              <a:gd name="T43" fmla="*/ 325 h 647"/>
              <a:gd name="T44" fmla="*/ 92 w 650"/>
              <a:gd name="T45" fmla="*/ 355 h 647"/>
              <a:gd name="T46" fmla="*/ 128 w 650"/>
              <a:gd name="T47" fmla="*/ 430 h 647"/>
              <a:gd name="T48" fmla="*/ 49 w 650"/>
              <a:gd name="T49" fmla="*/ 416 h 647"/>
              <a:gd name="T50" fmla="*/ 38 w 650"/>
              <a:gd name="T51" fmla="*/ 444 h 647"/>
              <a:gd name="T52" fmla="*/ 109 w 650"/>
              <a:gd name="T53" fmla="*/ 484 h 647"/>
              <a:gd name="T54" fmla="*/ 32 w 650"/>
              <a:gd name="T55" fmla="*/ 519 h 647"/>
              <a:gd name="T56" fmla="*/ 9 w 650"/>
              <a:gd name="T57" fmla="*/ 537 h 647"/>
              <a:gd name="T58" fmla="*/ 24 w 650"/>
              <a:gd name="T59" fmla="*/ 563 h 647"/>
              <a:gd name="T60" fmla="*/ 85 w 650"/>
              <a:gd name="T61" fmla="*/ 621 h 647"/>
              <a:gd name="T62" fmla="*/ 5 w 650"/>
              <a:gd name="T63" fmla="*/ 635 h 647"/>
              <a:gd name="T64" fmla="*/ 650 w 650"/>
              <a:gd name="T65" fmla="*/ 647 h 6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50" h="647">
                <a:moveTo>
                  <a:pt x="650" y="1"/>
                </a:moveTo>
                <a:cubicBezTo>
                  <a:pt x="649" y="0"/>
                  <a:pt x="649" y="0"/>
                  <a:pt x="648" y="0"/>
                </a:cubicBezTo>
                <a:cubicBezTo>
                  <a:pt x="642" y="0"/>
                  <a:pt x="637" y="3"/>
                  <a:pt x="633" y="6"/>
                </a:cubicBezTo>
                <a:cubicBezTo>
                  <a:pt x="629" y="9"/>
                  <a:pt x="626" y="14"/>
                  <a:pt x="625" y="20"/>
                </a:cubicBezTo>
                <a:cubicBezTo>
                  <a:pt x="625" y="26"/>
                  <a:pt x="622" y="58"/>
                  <a:pt x="619" y="86"/>
                </a:cubicBezTo>
                <a:cubicBezTo>
                  <a:pt x="605" y="87"/>
                  <a:pt x="592" y="88"/>
                  <a:pt x="578" y="89"/>
                </a:cubicBezTo>
                <a:cubicBezTo>
                  <a:pt x="571" y="62"/>
                  <a:pt x="562" y="32"/>
                  <a:pt x="561" y="26"/>
                </a:cubicBezTo>
                <a:cubicBezTo>
                  <a:pt x="559" y="20"/>
                  <a:pt x="555" y="16"/>
                  <a:pt x="551" y="13"/>
                </a:cubicBezTo>
                <a:cubicBezTo>
                  <a:pt x="546" y="11"/>
                  <a:pt x="541" y="9"/>
                  <a:pt x="535" y="10"/>
                </a:cubicBezTo>
                <a:cubicBezTo>
                  <a:pt x="530" y="11"/>
                  <a:pt x="525" y="14"/>
                  <a:pt x="521" y="18"/>
                </a:cubicBezTo>
                <a:cubicBezTo>
                  <a:pt x="518" y="23"/>
                  <a:pt x="516" y="28"/>
                  <a:pt x="517" y="33"/>
                </a:cubicBezTo>
                <a:cubicBezTo>
                  <a:pt x="517" y="40"/>
                  <a:pt x="519" y="71"/>
                  <a:pt x="522" y="99"/>
                </a:cubicBezTo>
                <a:cubicBezTo>
                  <a:pt x="508" y="102"/>
                  <a:pt x="495" y="106"/>
                  <a:pt x="482" y="110"/>
                </a:cubicBezTo>
                <a:cubicBezTo>
                  <a:pt x="470" y="84"/>
                  <a:pt x="456" y="56"/>
                  <a:pt x="454" y="50"/>
                </a:cubicBezTo>
                <a:cubicBezTo>
                  <a:pt x="451" y="45"/>
                  <a:pt x="447" y="42"/>
                  <a:pt x="442" y="40"/>
                </a:cubicBezTo>
                <a:cubicBezTo>
                  <a:pt x="437" y="38"/>
                  <a:pt x="431" y="38"/>
                  <a:pt x="426" y="40"/>
                </a:cubicBezTo>
                <a:cubicBezTo>
                  <a:pt x="421" y="42"/>
                  <a:pt x="417" y="45"/>
                  <a:pt x="414" y="50"/>
                </a:cubicBezTo>
                <a:cubicBezTo>
                  <a:pt x="411" y="55"/>
                  <a:pt x="410" y="60"/>
                  <a:pt x="411" y="66"/>
                </a:cubicBezTo>
                <a:cubicBezTo>
                  <a:pt x="413" y="72"/>
                  <a:pt x="421" y="102"/>
                  <a:pt x="428" y="130"/>
                </a:cubicBezTo>
                <a:cubicBezTo>
                  <a:pt x="416" y="135"/>
                  <a:pt x="403" y="141"/>
                  <a:pt x="391" y="147"/>
                </a:cubicBezTo>
                <a:cubicBezTo>
                  <a:pt x="375" y="124"/>
                  <a:pt x="356" y="98"/>
                  <a:pt x="353" y="93"/>
                </a:cubicBezTo>
                <a:cubicBezTo>
                  <a:pt x="349" y="89"/>
                  <a:pt x="344" y="86"/>
                  <a:pt x="339" y="85"/>
                </a:cubicBezTo>
                <a:cubicBezTo>
                  <a:pt x="334" y="84"/>
                  <a:pt x="328" y="85"/>
                  <a:pt x="323" y="88"/>
                </a:cubicBezTo>
                <a:cubicBezTo>
                  <a:pt x="319" y="90"/>
                  <a:pt x="315" y="95"/>
                  <a:pt x="313" y="100"/>
                </a:cubicBezTo>
                <a:cubicBezTo>
                  <a:pt x="312" y="105"/>
                  <a:pt x="311" y="110"/>
                  <a:pt x="314" y="116"/>
                </a:cubicBezTo>
                <a:cubicBezTo>
                  <a:pt x="317" y="121"/>
                  <a:pt x="330" y="150"/>
                  <a:pt x="341" y="176"/>
                </a:cubicBezTo>
                <a:cubicBezTo>
                  <a:pt x="330" y="183"/>
                  <a:pt x="319" y="191"/>
                  <a:pt x="308" y="200"/>
                </a:cubicBezTo>
                <a:cubicBezTo>
                  <a:pt x="287" y="180"/>
                  <a:pt x="265" y="157"/>
                  <a:pt x="261" y="153"/>
                </a:cubicBezTo>
                <a:cubicBezTo>
                  <a:pt x="257" y="149"/>
                  <a:pt x="251" y="147"/>
                  <a:pt x="246" y="147"/>
                </a:cubicBezTo>
                <a:cubicBezTo>
                  <a:pt x="241" y="147"/>
                  <a:pt x="235" y="149"/>
                  <a:pt x="231" y="153"/>
                </a:cubicBezTo>
                <a:cubicBezTo>
                  <a:pt x="227" y="156"/>
                  <a:pt x="224" y="161"/>
                  <a:pt x="223" y="166"/>
                </a:cubicBezTo>
                <a:cubicBezTo>
                  <a:pt x="222" y="172"/>
                  <a:pt x="223" y="177"/>
                  <a:pt x="226" y="182"/>
                </a:cubicBezTo>
                <a:cubicBezTo>
                  <a:pt x="230" y="187"/>
                  <a:pt x="248" y="213"/>
                  <a:pt x="264" y="237"/>
                </a:cubicBezTo>
                <a:cubicBezTo>
                  <a:pt x="254" y="246"/>
                  <a:pt x="244" y="255"/>
                  <a:pt x="235" y="266"/>
                </a:cubicBezTo>
                <a:cubicBezTo>
                  <a:pt x="211" y="249"/>
                  <a:pt x="186" y="231"/>
                  <a:pt x="180" y="228"/>
                </a:cubicBezTo>
                <a:cubicBezTo>
                  <a:pt x="176" y="225"/>
                  <a:pt x="170" y="224"/>
                  <a:pt x="165" y="225"/>
                </a:cubicBezTo>
                <a:cubicBezTo>
                  <a:pt x="160" y="225"/>
                  <a:pt x="155" y="228"/>
                  <a:pt x="151" y="232"/>
                </a:cubicBezTo>
                <a:cubicBezTo>
                  <a:pt x="147" y="237"/>
                  <a:pt x="146" y="242"/>
                  <a:pt x="146" y="248"/>
                </a:cubicBezTo>
                <a:cubicBezTo>
                  <a:pt x="146" y="253"/>
                  <a:pt x="148" y="258"/>
                  <a:pt x="151" y="262"/>
                </a:cubicBezTo>
                <a:cubicBezTo>
                  <a:pt x="156" y="267"/>
                  <a:pt x="178" y="289"/>
                  <a:pt x="198" y="309"/>
                </a:cubicBezTo>
                <a:cubicBezTo>
                  <a:pt x="190" y="320"/>
                  <a:pt x="182" y="332"/>
                  <a:pt x="174" y="343"/>
                </a:cubicBezTo>
                <a:cubicBezTo>
                  <a:pt x="149" y="331"/>
                  <a:pt x="120" y="318"/>
                  <a:pt x="114" y="316"/>
                </a:cubicBezTo>
                <a:cubicBezTo>
                  <a:pt x="109" y="313"/>
                  <a:pt x="103" y="313"/>
                  <a:pt x="98" y="315"/>
                </a:cubicBezTo>
                <a:cubicBezTo>
                  <a:pt x="93" y="317"/>
                  <a:pt x="89" y="320"/>
                  <a:pt x="86" y="325"/>
                </a:cubicBezTo>
                <a:cubicBezTo>
                  <a:pt x="83" y="330"/>
                  <a:pt x="83" y="336"/>
                  <a:pt x="84" y="341"/>
                </a:cubicBezTo>
                <a:cubicBezTo>
                  <a:pt x="85" y="346"/>
                  <a:pt x="87" y="351"/>
                  <a:pt x="92" y="355"/>
                </a:cubicBezTo>
                <a:cubicBezTo>
                  <a:pt x="97" y="358"/>
                  <a:pt x="123" y="376"/>
                  <a:pt x="146" y="393"/>
                </a:cubicBezTo>
                <a:cubicBezTo>
                  <a:pt x="139" y="405"/>
                  <a:pt x="134" y="417"/>
                  <a:pt x="128" y="430"/>
                </a:cubicBezTo>
                <a:cubicBezTo>
                  <a:pt x="101" y="423"/>
                  <a:pt x="71" y="415"/>
                  <a:pt x="64" y="414"/>
                </a:cubicBezTo>
                <a:cubicBezTo>
                  <a:pt x="59" y="412"/>
                  <a:pt x="53" y="413"/>
                  <a:pt x="49" y="416"/>
                </a:cubicBezTo>
                <a:cubicBezTo>
                  <a:pt x="44" y="418"/>
                  <a:pt x="40" y="423"/>
                  <a:pt x="38" y="428"/>
                </a:cubicBezTo>
                <a:cubicBezTo>
                  <a:pt x="37" y="433"/>
                  <a:pt x="37" y="439"/>
                  <a:pt x="38" y="444"/>
                </a:cubicBezTo>
                <a:cubicBezTo>
                  <a:pt x="40" y="449"/>
                  <a:pt x="44" y="453"/>
                  <a:pt x="49" y="456"/>
                </a:cubicBezTo>
                <a:cubicBezTo>
                  <a:pt x="55" y="458"/>
                  <a:pt x="83" y="472"/>
                  <a:pt x="109" y="484"/>
                </a:cubicBezTo>
                <a:cubicBezTo>
                  <a:pt x="105" y="497"/>
                  <a:pt x="101" y="510"/>
                  <a:pt x="98" y="524"/>
                </a:cubicBezTo>
                <a:cubicBezTo>
                  <a:pt x="70" y="522"/>
                  <a:pt x="38" y="519"/>
                  <a:pt x="32" y="519"/>
                </a:cubicBezTo>
                <a:cubicBezTo>
                  <a:pt x="27" y="518"/>
                  <a:pt x="21" y="520"/>
                  <a:pt x="17" y="523"/>
                </a:cubicBezTo>
                <a:cubicBezTo>
                  <a:pt x="13" y="527"/>
                  <a:pt x="10" y="532"/>
                  <a:pt x="9" y="537"/>
                </a:cubicBezTo>
                <a:cubicBezTo>
                  <a:pt x="8" y="543"/>
                  <a:pt x="9" y="548"/>
                  <a:pt x="12" y="553"/>
                </a:cubicBezTo>
                <a:cubicBezTo>
                  <a:pt x="15" y="558"/>
                  <a:pt x="19" y="561"/>
                  <a:pt x="24" y="563"/>
                </a:cubicBezTo>
                <a:cubicBezTo>
                  <a:pt x="31" y="564"/>
                  <a:pt x="61" y="573"/>
                  <a:pt x="88" y="580"/>
                </a:cubicBezTo>
                <a:cubicBezTo>
                  <a:pt x="86" y="594"/>
                  <a:pt x="85" y="608"/>
                  <a:pt x="85" y="621"/>
                </a:cubicBezTo>
                <a:cubicBezTo>
                  <a:pt x="56" y="624"/>
                  <a:pt x="25" y="627"/>
                  <a:pt x="19" y="628"/>
                </a:cubicBezTo>
                <a:cubicBezTo>
                  <a:pt x="13" y="628"/>
                  <a:pt x="8" y="631"/>
                  <a:pt x="5" y="635"/>
                </a:cubicBezTo>
                <a:cubicBezTo>
                  <a:pt x="2" y="638"/>
                  <a:pt x="0" y="642"/>
                  <a:pt x="0" y="647"/>
                </a:cubicBezTo>
                <a:cubicBezTo>
                  <a:pt x="650" y="647"/>
                  <a:pt x="650" y="647"/>
                  <a:pt x="650" y="647"/>
                </a:cubicBezTo>
                <a:lnTo>
                  <a:pt x="650" y="1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F2F2F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4901602" y="2623028"/>
            <a:ext cx="629480" cy="601029"/>
            <a:chOff x="4901602" y="2623028"/>
            <a:chExt cx="629480" cy="601029"/>
          </a:xfrm>
          <a:solidFill>
            <a:srgbClr val="FFFFFF"/>
          </a:solidFill>
        </p:grpSpPr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01602" y="2623028"/>
              <a:ext cx="629480" cy="601029"/>
            </a:xfrm>
            <a:custGeom>
              <a:avLst/>
              <a:gdLst>
                <a:gd name="T0" fmla="*/ 125 w 133"/>
                <a:gd name="T1" fmla="*/ 0 h 127"/>
                <a:gd name="T2" fmla="*/ 9 w 133"/>
                <a:gd name="T3" fmla="*/ 0 h 127"/>
                <a:gd name="T4" fmla="*/ 0 w 133"/>
                <a:gd name="T5" fmla="*/ 9 h 127"/>
                <a:gd name="T6" fmla="*/ 0 w 133"/>
                <a:gd name="T7" fmla="*/ 91 h 127"/>
                <a:gd name="T8" fmla="*/ 9 w 133"/>
                <a:gd name="T9" fmla="*/ 100 h 127"/>
                <a:gd name="T10" fmla="*/ 53 w 133"/>
                <a:gd name="T11" fmla="*/ 100 h 127"/>
                <a:gd name="T12" fmla="*/ 40 w 133"/>
                <a:gd name="T13" fmla="*/ 118 h 127"/>
                <a:gd name="T14" fmla="*/ 40 w 133"/>
                <a:gd name="T15" fmla="*/ 127 h 127"/>
                <a:gd name="T16" fmla="*/ 53 w 133"/>
                <a:gd name="T17" fmla="*/ 127 h 127"/>
                <a:gd name="T18" fmla="*/ 80 w 133"/>
                <a:gd name="T19" fmla="*/ 127 h 127"/>
                <a:gd name="T20" fmla="*/ 94 w 133"/>
                <a:gd name="T21" fmla="*/ 127 h 127"/>
                <a:gd name="T22" fmla="*/ 94 w 133"/>
                <a:gd name="T23" fmla="*/ 118 h 127"/>
                <a:gd name="T24" fmla="*/ 80 w 133"/>
                <a:gd name="T25" fmla="*/ 100 h 127"/>
                <a:gd name="T26" fmla="*/ 125 w 133"/>
                <a:gd name="T27" fmla="*/ 100 h 127"/>
                <a:gd name="T28" fmla="*/ 133 w 133"/>
                <a:gd name="T29" fmla="*/ 91 h 127"/>
                <a:gd name="T30" fmla="*/ 133 w 133"/>
                <a:gd name="T31" fmla="*/ 9 h 127"/>
                <a:gd name="T32" fmla="*/ 125 w 133"/>
                <a:gd name="T33" fmla="*/ 0 h 127"/>
                <a:gd name="T34" fmla="*/ 60 w 133"/>
                <a:gd name="T35" fmla="*/ 89 h 127"/>
                <a:gd name="T36" fmla="*/ 67 w 133"/>
                <a:gd name="T37" fmla="*/ 82 h 127"/>
                <a:gd name="T38" fmla="*/ 75 w 133"/>
                <a:gd name="T39" fmla="*/ 89 h 127"/>
                <a:gd name="T40" fmla="*/ 67 w 133"/>
                <a:gd name="T41" fmla="*/ 97 h 127"/>
                <a:gd name="T42" fmla="*/ 60 w 133"/>
                <a:gd name="T43" fmla="*/ 89 h 127"/>
                <a:gd name="T44" fmla="*/ 124 w 133"/>
                <a:gd name="T45" fmla="*/ 79 h 127"/>
                <a:gd name="T46" fmla="*/ 10 w 133"/>
                <a:gd name="T47" fmla="*/ 79 h 127"/>
                <a:gd name="T48" fmla="*/ 10 w 133"/>
                <a:gd name="T49" fmla="*/ 10 h 127"/>
                <a:gd name="T50" fmla="*/ 124 w 133"/>
                <a:gd name="T51" fmla="*/ 10 h 127"/>
                <a:gd name="T52" fmla="*/ 124 w 133"/>
                <a:gd name="T53" fmla="*/ 7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3" h="127">
                  <a:moveTo>
                    <a:pt x="12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40" y="11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78" y="118"/>
                    <a:pt x="80" y="100"/>
                    <a:pt x="80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5" y="0"/>
                  </a:cubicBezTo>
                  <a:close/>
                  <a:moveTo>
                    <a:pt x="60" y="89"/>
                  </a:moveTo>
                  <a:cubicBezTo>
                    <a:pt x="60" y="85"/>
                    <a:pt x="63" y="82"/>
                    <a:pt x="67" y="82"/>
                  </a:cubicBezTo>
                  <a:cubicBezTo>
                    <a:pt x="72" y="82"/>
                    <a:pt x="75" y="85"/>
                    <a:pt x="75" y="89"/>
                  </a:cubicBezTo>
                  <a:cubicBezTo>
                    <a:pt x="75" y="94"/>
                    <a:pt x="72" y="97"/>
                    <a:pt x="67" y="97"/>
                  </a:cubicBezTo>
                  <a:cubicBezTo>
                    <a:pt x="63" y="97"/>
                    <a:pt x="60" y="94"/>
                    <a:pt x="60" y="89"/>
                  </a:cubicBezTo>
                  <a:close/>
                  <a:moveTo>
                    <a:pt x="124" y="79"/>
                  </a:moveTo>
                  <a:cubicBezTo>
                    <a:pt x="10" y="79"/>
                    <a:pt x="10" y="79"/>
                    <a:pt x="10" y="7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4" y="10"/>
                    <a:pt x="124" y="10"/>
                    <a:pt x="124" y="10"/>
                  </a:cubicBezTo>
                  <a:lnTo>
                    <a:pt x="124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00338" y="3021343"/>
              <a:ext cx="42676" cy="46234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6425748" y="3886128"/>
            <a:ext cx="538906" cy="651490"/>
            <a:chOff x="6425748" y="3886128"/>
            <a:chExt cx="538906" cy="651490"/>
          </a:xfrm>
          <a:solidFill>
            <a:srgbClr val="FFFFFF"/>
          </a:solidFill>
        </p:grpSpPr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91930" y="3949465"/>
              <a:ext cx="406543" cy="524810"/>
            </a:xfrm>
            <a:custGeom>
              <a:avLst/>
              <a:gdLst>
                <a:gd name="T0" fmla="*/ 0 w 86"/>
                <a:gd name="T1" fmla="*/ 10 h 116"/>
                <a:gd name="T2" fmla="*/ 76 w 86"/>
                <a:gd name="T3" fmla="*/ 10 h 116"/>
                <a:gd name="T4" fmla="*/ 76 w 86"/>
                <a:gd name="T5" fmla="*/ 116 h 116"/>
                <a:gd name="T6" fmla="*/ 86 w 86"/>
                <a:gd name="T7" fmla="*/ 116 h 116"/>
                <a:gd name="T8" fmla="*/ 86 w 86"/>
                <a:gd name="T9" fmla="*/ 0 h 116"/>
                <a:gd name="T10" fmla="*/ 0 w 86"/>
                <a:gd name="T11" fmla="*/ 0 h 116"/>
                <a:gd name="T12" fmla="*/ 0 w 86"/>
                <a:gd name="T13" fmla="*/ 1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16">
                  <a:moveTo>
                    <a:pt x="0" y="10"/>
                  </a:moveTo>
                  <a:lnTo>
                    <a:pt x="76" y="10"/>
                  </a:lnTo>
                  <a:lnTo>
                    <a:pt x="76" y="116"/>
                  </a:lnTo>
                  <a:lnTo>
                    <a:pt x="86" y="116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62837" y="3886128"/>
              <a:ext cx="401817" cy="515761"/>
            </a:xfrm>
            <a:custGeom>
              <a:avLst/>
              <a:gdLst>
                <a:gd name="T0" fmla="*/ 0 w 85"/>
                <a:gd name="T1" fmla="*/ 0 h 114"/>
                <a:gd name="T2" fmla="*/ 0 w 85"/>
                <a:gd name="T3" fmla="*/ 9 h 114"/>
                <a:gd name="T4" fmla="*/ 76 w 85"/>
                <a:gd name="T5" fmla="*/ 9 h 114"/>
                <a:gd name="T6" fmla="*/ 76 w 85"/>
                <a:gd name="T7" fmla="*/ 114 h 114"/>
                <a:gd name="T8" fmla="*/ 85 w 85"/>
                <a:gd name="T9" fmla="*/ 114 h 114"/>
                <a:gd name="T10" fmla="*/ 85 w 85"/>
                <a:gd name="T11" fmla="*/ 0 h 114"/>
                <a:gd name="T12" fmla="*/ 0 w 85"/>
                <a:gd name="T1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14">
                  <a:moveTo>
                    <a:pt x="0" y="0"/>
                  </a:moveTo>
                  <a:lnTo>
                    <a:pt x="0" y="9"/>
                  </a:lnTo>
                  <a:lnTo>
                    <a:pt x="76" y="9"/>
                  </a:lnTo>
                  <a:lnTo>
                    <a:pt x="76" y="114"/>
                  </a:lnTo>
                  <a:lnTo>
                    <a:pt x="85" y="114"/>
                  </a:lnTo>
                  <a:lnTo>
                    <a:pt x="8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25748" y="4017331"/>
              <a:ext cx="401817" cy="520287"/>
            </a:xfrm>
            <a:custGeom>
              <a:avLst/>
              <a:gdLst>
                <a:gd name="T0" fmla="*/ 0 w 85"/>
                <a:gd name="T1" fmla="*/ 0 h 115"/>
                <a:gd name="T2" fmla="*/ 0 w 85"/>
                <a:gd name="T3" fmla="*/ 115 h 115"/>
                <a:gd name="T4" fmla="*/ 85 w 85"/>
                <a:gd name="T5" fmla="*/ 115 h 115"/>
                <a:gd name="T6" fmla="*/ 85 w 85"/>
                <a:gd name="T7" fmla="*/ 105 h 115"/>
                <a:gd name="T8" fmla="*/ 85 w 85"/>
                <a:gd name="T9" fmla="*/ 0 h 115"/>
                <a:gd name="T10" fmla="*/ 10 w 85"/>
                <a:gd name="T11" fmla="*/ 0 h 115"/>
                <a:gd name="T12" fmla="*/ 0 w 8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15">
                  <a:moveTo>
                    <a:pt x="0" y="0"/>
                  </a:moveTo>
                  <a:lnTo>
                    <a:pt x="0" y="115"/>
                  </a:lnTo>
                  <a:lnTo>
                    <a:pt x="85" y="115"/>
                  </a:lnTo>
                  <a:lnTo>
                    <a:pt x="85" y="105"/>
                  </a:lnTo>
                  <a:lnTo>
                    <a:pt x="85" y="0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6457758" y="2528780"/>
            <a:ext cx="398314" cy="725503"/>
            <a:chOff x="6457758" y="2528780"/>
            <a:chExt cx="398314" cy="725503"/>
          </a:xfrm>
          <a:solidFill>
            <a:srgbClr val="FFFFFF"/>
          </a:solidFill>
        </p:grpSpPr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57758" y="2528780"/>
              <a:ext cx="398314" cy="544126"/>
            </a:xfrm>
            <a:custGeom>
              <a:avLst/>
              <a:gdLst>
                <a:gd name="T0" fmla="*/ 42 w 84"/>
                <a:gd name="T1" fmla="*/ 5 h 115"/>
                <a:gd name="T2" fmla="*/ 79 w 84"/>
                <a:gd name="T3" fmla="*/ 42 h 115"/>
                <a:gd name="T4" fmla="*/ 56 w 84"/>
                <a:gd name="T5" fmla="*/ 111 h 115"/>
                <a:gd name="T6" fmla="*/ 31 w 84"/>
                <a:gd name="T7" fmla="*/ 111 h 115"/>
                <a:gd name="T8" fmla="*/ 4 w 84"/>
                <a:gd name="T9" fmla="*/ 42 h 115"/>
                <a:gd name="T10" fmla="*/ 42 w 84"/>
                <a:gd name="T11" fmla="*/ 5 h 115"/>
                <a:gd name="T12" fmla="*/ 42 w 84"/>
                <a:gd name="T13" fmla="*/ 0 h 115"/>
                <a:gd name="T14" fmla="*/ 0 w 84"/>
                <a:gd name="T15" fmla="*/ 42 h 115"/>
                <a:gd name="T16" fmla="*/ 29 w 84"/>
                <a:gd name="T17" fmla="*/ 115 h 115"/>
                <a:gd name="T18" fmla="*/ 58 w 84"/>
                <a:gd name="T19" fmla="*/ 115 h 115"/>
                <a:gd name="T20" fmla="*/ 84 w 84"/>
                <a:gd name="T21" fmla="*/ 42 h 115"/>
                <a:gd name="T22" fmla="*/ 42 w 84"/>
                <a:gd name="T2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115">
                  <a:moveTo>
                    <a:pt x="42" y="5"/>
                  </a:moveTo>
                  <a:cubicBezTo>
                    <a:pt x="63" y="5"/>
                    <a:pt x="79" y="22"/>
                    <a:pt x="79" y="42"/>
                  </a:cubicBezTo>
                  <a:cubicBezTo>
                    <a:pt x="79" y="60"/>
                    <a:pt x="60" y="101"/>
                    <a:pt x="56" y="111"/>
                  </a:cubicBezTo>
                  <a:cubicBezTo>
                    <a:pt x="31" y="111"/>
                    <a:pt x="31" y="111"/>
                    <a:pt x="31" y="111"/>
                  </a:cubicBezTo>
                  <a:cubicBezTo>
                    <a:pt x="23" y="95"/>
                    <a:pt x="4" y="58"/>
                    <a:pt x="4" y="42"/>
                  </a:cubicBezTo>
                  <a:cubicBezTo>
                    <a:pt x="4" y="22"/>
                    <a:pt x="21" y="5"/>
                    <a:pt x="42" y="5"/>
                  </a:cubicBezTo>
                  <a:moveTo>
                    <a:pt x="42" y="0"/>
                  </a:moveTo>
                  <a:cubicBezTo>
                    <a:pt x="19" y="0"/>
                    <a:pt x="0" y="19"/>
                    <a:pt x="0" y="42"/>
                  </a:cubicBezTo>
                  <a:cubicBezTo>
                    <a:pt x="0" y="63"/>
                    <a:pt x="29" y="115"/>
                    <a:pt x="29" y="115"/>
                  </a:cubicBezTo>
                  <a:cubicBezTo>
                    <a:pt x="58" y="115"/>
                    <a:pt x="58" y="115"/>
                    <a:pt x="58" y="115"/>
                  </a:cubicBezTo>
                  <a:cubicBezTo>
                    <a:pt x="58" y="115"/>
                    <a:pt x="84" y="63"/>
                    <a:pt x="84" y="42"/>
                  </a:cubicBezTo>
                  <a:cubicBezTo>
                    <a:pt x="84" y="19"/>
                    <a:pt x="65" y="0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92901" y="3208047"/>
              <a:ext cx="138700" cy="14225"/>
            </a:xfrm>
            <a:custGeom>
              <a:avLst/>
              <a:gdLst>
                <a:gd name="T0" fmla="*/ 1 w 29"/>
                <a:gd name="T1" fmla="*/ 3 h 3"/>
                <a:gd name="T2" fmla="*/ 27 w 29"/>
                <a:gd name="T3" fmla="*/ 3 h 3"/>
                <a:gd name="T4" fmla="*/ 29 w 29"/>
                <a:gd name="T5" fmla="*/ 0 h 3"/>
                <a:gd name="T6" fmla="*/ 0 w 29"/>
                <a:gd name="T7" fmla="*/ 0 h 3"/>
                <a:gd name="T8" fmla="*/ 1 w 29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">
                  <a:moveTo>
                    <a:pt x="1" y="3"/>
                  </a:moveTo>
                  <a:cubicBezTo>
                    <a:pt x="27" y="3"/>
                    <a:pt x="27" y="3"/>
                    <a:pt x="27" y="3"/>
                  </a:cubicBezTo>
                  <a:cubicBezTo>
                    <a:pt x="28" y="2"/>
                    <a:pt x="28" y="1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4240" y="3236500"/>
              <a:ext cx="99579" cy="17783"/>
            </a:xfrm>
            <a:custGeom>
              <a:avLst/>
              <a:gdLst>
                <a:gd name="T0" fmla="*/ 10 w 21"/>
                <a:gd name="T1" fmla="*/ 4 h 4"/>
                <a:gd name="T2" fmla="*/ 21 w 21"/>
                <a:gd name="T3" fmla="*/ 0 h 4"/>
                <a:gd name="T4" fmla="*/ 0 w 21"/>
                <a:gd name="T5" fmla="*/ 0 h 4"/>
                <a:gd name="T6" fmla="*/ 10 w 21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">
                  <a:moveTo>
                    <a:pt x="10" y="4"/>
                  </a:moveTo>
                  <a:cubicBezTo>
                    <a:pt x="14" y="4"/>
                    <a:pt x="18" y="2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6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9343" y="3094243"/>
              <a:ext cx="145813" cy="99579"/>
            </a:xfrm>
            <a:custGeom>
              <a:avLst/>
              <a:gdLst>
                <a:gd name="T0" fmla="*/ 31 w 31"/>
                <a:gd name="T1" fmla="*/ 0 h 21"/>
                <a:gd name="T2" fmla="*/ 0 w 31"/>
                <a:gd name="T3" fmla="*/ 0 h 21"/>
                <a:gd name="T4" fmla="*/ 0 w 31"/>
                <a:gd name="T5" fmla="*/ 19 h 21"/>
                <a:gd name="T6" fmla="*/ 0 w 31"/>
                <a:gd name="T7" fmla="*/ 21 h 21"/>
                <a:gd name="T8" fmla="*/ 30 w 31"/>
                <a:gd name="T9" fmla="*/ 21 h 21"/>
                <a:gd name="T10" fmla="*/ 31 w 31"/>
                <a:gd name="T11" fmla="*/ 19 h 21"/>
                <a:gd name="T12" fmla="*/ 31 w 31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1">
                  <a:moveTo>
                    <a:pt x="3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0"/>
                    <a:pt x="0" y="20"/>
                    <a:pt x="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1" y="20"/>
                    <a:pt x="31" y="19"/>
                  </a:cubicBez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85788" y="2777725"/>
              <a:ext cx="149368" cy="295181"/>
            </a:xfrm>
            <a:custGeom>
              <a:avLst/>
              <a:gdLst>
                <a:gd name="T0" fmla="*/ 42 w 42"/>
                <a:gd name="T1" fmla="*/ 2 h 83"/>
                <a:gd name="T2" fmla="*/ 42 w 42"/>
                <a:gd name="T3" fmla="*/ 2 h 83"/>
                <a:gd name="T4" fmla="*/ 42 w 42"/>
                <a:gd name="T5" fmla="*/ 2 h 83"/>
                <a:gd name="T6" fmla="*/ 37 w 42"/>
                <a:gd name="T7" fmla="*/ 0 h 83"/>
                <a:gd name="T8" fmla="*/ 20 w 42"/>
                <a:gd name="T9" fmla="*/ 6 h 83"/>
                <a:gd name="T10" fmla="*/ 5 w 42"/>
                <a:gd name="T11" fmla="*/ 0 h 83"/>
                <a:gd name="T12" fmla="*/ 0 w 42"/>
                <a:gd name="T13" fmla="*/ 1 h 83"/>
                <a:gd name="T14" fmla="*/ 0 w 42"/>
                <a:gd name="T15" fmla="*/ 2 h 83"/>
                <a:gd name="T16" fmla="*/ 0 w 42"/>
                <a:gd name="T17" fmla="*/ 2 h 83"/>
                <a:gd name="T18" fmla="*/ 18 w 42"/>
                <a:gd name="T19" fmla="*/ 83 h 83"/>
                <a:gd name="T20" fmla="*/ 24 w 42"/>
                <a:gd name="T21" fmla="*/ 83 h 83"/>
                <a:gd name="T22" fmla="*/ 42 w 42"/>
                <a:gd name="T23" fmla="*/ 2 h 83"/>
                <a:gd name="T24" fmla="*/ 42 w 42"/>
                <a:gd name="T25" fmla="*/ 2 h 83"/>
                <a:gd name="T26" fmla="*/ 42 w 42"/>
                <a:gd name="T27" fmla="*/ 2 h 83"/>
                <a:gd name="T28" fmla="*/ 21 w 42"/>
                <a:gd name="T29" fmla="*/ 73 h 83"/>
                <a:gd name="T30" fmla="*/ 5 w 42"/>
                <a:gd name="T31" fmla="*/ 4 h 83"/>
                <a:gd name="T32" fmla="*/ 20 w 42"/>
                <a:gd name="T33" fmla="*/ 9 h 83"/>
                <a:gd name="T34" fmla="*/ 37 w 42"/>
                <a:gd name="T35" fmla="*/ 4 h 83"/>
                <a:gd name="T36" fmla="*/ 21 w 42"/>
                <a:gd name="T37" fmla="*/ 7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83">
                  <a:moveTo>
                    <a:pt x="42" y="2"/>
                  </a:moveTo>
                  <a:lnTo>
                    <a:pt x="42" y="2"/>
                  </a:lnTo>
                  <a:lnTo>
                    <a:pt x="42" y="2"/>
                  </a:lnTo>
                  <a:lnTo>
                    <a:pt x="37" y="0"/>
                  </a:lnTo>
                  <a:lnTo>
                    <a:pt x="20" y="6"/>
                  </a:lnTo>
                  <a:lnTo>
                    <a:pt x="5" y="0"/>
                  </a:lnTo>
                  <a:lnTo>
                    <a:pt x="0" y="1"/>
                  </a:lnTo>
                  <a:lnTo>
                    <a:pt x="0" y="2"/>
                  </a:lnTo>
                  <a:lnTo>
                    <a:pt x="0" y="2"/>
                  </a:lnTo>
                  <a:lnTo>
                    <a:pt x="18" y="83"/>
                  </a:lnTo>
                  <a:lnTo>
                    <a:pt x="24" y="83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2"/>
                  </a:lnTo>
                  <a:close/>
                  <a:moveTo>
                    <a:pt x="21" y="73"/>
                  </a:moveTo>
                  <a:lnTo>
                    <a:pt x="5" y="4"/>
                  </a:lnTo>
                  <a:lnTo>
                    <a:pt x="20" y="9"/>
                  </a:lnTo>
                  <a:lnTo>
                    <a:pt x="37" y="4"/>
                  </a:lnTo>
                  <a:lnTo>
                    <a:pt x="21" y="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4904996" y="3886128"/>
            <a:ext cx="633741" cy="612137"/>
            <a:chOff x="4904996" y="3886128"/>
            <a:chExt cx="633741" cy="612137"/>
          </a:xfrm>
          <a:solidFill>
            <a:srgbClr val="FFFFFF"/>
          </a:solidFill>
        </p:grpSpPr>
        <p:sp>
          <p:nvSpPr>
            <p:cNvPr id="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31846" y="4130983"/>
              <a:ext cx="68417" cy="648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39870" y="4130983"/>
              <a:ext cx="72017" cy="648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351496" y="4130983"/>
              <a:ext cx="72017" cy="648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31846" y="4228204"/>
              <a:ext cx="68417" cy="684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39870" y="4228204"/>
              <a:ext cx="72017" cy="684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351496" y="4228204"/>
              <a:ext cx="72017" cy="684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31846" y="4332628"/>
              <a:ext cx="68417" cy="648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20222" y="4228204"/>
              <a:ext cx="72017" cy="684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20222" y="4332628"/>
              <a:ext cx="72017" cy="648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39870" y="4332628"/>
              <a:ext cx="72017" cy="648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351496" y="4332628"/>
              <a:ext cx="72017" cy="648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04996" y="3929339"/>
              <a:ext cx="633741" cy="568926"/>
            </a:xfrm>
            <a:custGeom>
              <a:avLst/>
              <a:gdLst>
                <a:gd name="T0" fmla="*/ 174 w 176"/>
                <a:gd name="T1" fmla="*/ 0 h 158"/>
                <a:gd name="T2" fmla="*/ 150 w 176"/>
                <a:gd name="T3" fmla="*/ 0 h 158"/>
                <a:gd name="T4" fmla="*/ 150 w 176"/>
                <a:gd name="T5" fmla="*/ 16 h 158"/>
                <a:gd name="T6" fmla="*/ 126 w 176"/>
                <a:gd name="T7" fmla="*/ 16 h 158"/>
                <a:gd name="T8" fmla="*/ 126 w 176"/>
                <a:gd name="T9" fmla="*/ 0 h 158"/>
                <a:gd name="T10" fmla="*/ 52 w 176"/>
                <a:gd name="T11" fmla="*/ 0 h 158"/>
                <a:gd name="T12" fmla="*/ 52 w 176"/>
                <a:gd name="T13" fmla="*/ 16 h 158"/>
                <a:gd name="T14" fmla="*/ 28 w 176"/>
                <a:gd name="T15" fmla="*/ 16 h 158"/>
                <a:gd name="T16" fmla="*/ 28 w 176"/>
                <a:gd name="T17" fmla="*/ 0 h 158"/>
                <a:gd name="T18" fmla="*/ 0 w 176"/>
                <a:gd name="T19" fmla="*/ 0 h 158"/>
                <a:gd name="T20" fmla="*/ 0 w 176"/>
                <a:gd name="T21" fmla="*/ 158 h 158"/>
                <a:gd name="T22" fmla="*/ 13 w 176"/>
                <a:gd name="T23" fmla="*/ 158 h 158"/>
                <a:gd name="T24" fmla="*/ 162 w 176"/>
                <a:gd name="T25" fmla="*/ 158 h 158"/>
                <a:gd name="T26" fmla="*/ 176 w 176"/>
                <a:gd name="T27" fmla="*/ 158 h 158"/>
                <a:gd name="T28" fmla="*/ 174 w 176"/>
                <a:gd name="T29" fmla="*/ 0 h 158"/>
                <a:gd name="T30" fmla="*/ 162 w 176"/>
                <a:gd name="T31" fmla="*/ 144 h 158"/>
                <a:gd name="T32" fmla="*/ 13 w 176"/>
                <a:gd name="T33" fmla="*/ 144 h 158"/>
                <a:gd name="T34" fmla="*/ 13 w 176"/>
                <a:gd name="T35" fmla="*/ 44 h 158"/>
                <a:gd name="T36" fmla="*/ 162 w 176"/>
                <a:gd name="T37" fmla="*/ 44 h 158"/>
                <a:gd name="T38" fmla="*/ 162 w 176"/>
                <a:gd name="T39" fmla="*/ 14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6" h="158">
                  <a:moveTo>
                    <a:pt x="174" y="0"/>
                  </a:moveTo>
                  <a:lnTo>
                    <a:pt x="150" y="0"/>
                  </a:lnTo>
                  <a:lnTo>
                    <a:pt x="150" y="16"/>
                  </a:lnTo>
                  <a:lnTo>
                    <a:pt x="126" y="16"/>
                  </a:lnTo>
                  <a:lnTo>
                    <a:pt x="126" y="0"/>
                  </a:lnTo>
                  <a:lnTo>
                    <a:pt x="52" y="0"/>
                  </a:lnTo>
                  <a:lnTo>
                    <a:pt x="52" y="16"/>
                  </a:lnTo>
                  <a:lnTo>
                    <a:pt x="28" y="16"/>
                  </a:lnTo>
                  <a:lnTo>
                    <a:pt x="28" y="0"/>
                  </a:lnTo>
                  <a:lnTo>
                    <a:pt x="0" y="0"/>
                  </a:lnTo>
                  <a:lnTo>
                    <a:pt x="0" y="158"/>
                  </a:lnTo>
                  <a:lnTo>
                    <a:pt x="13" y="158"/>
                  </a:lnTo>
                  <a:lnTo>
                    <a:pt x="162" y="158"/>
                  </a:lnTo>
                  <a:lnTo>
                    <a:pt x="176" y="158"/>
                  </a:lnTo>
                  <a:lnTo>
                    <a:pt x="174" y="0"/>
                  </a:lnTo>
                  <a:close/>
                  <a:moveTo>
                    <a:pt x="162" y="144"/>
                  </a:moveTo>
                  <a:lnTo>
                    <a:pt x="13" y="144"/>
                  </a:lnTo>
                  <a:lnTo>
                    <a:pt x="13" y="44"/>
                  </a:lnTo>
                  <a:lnTo>
                    <a:pt x="162" y="44"/>
                  </a:lnTo>
                  <a:lnTo>
                    <a:pt x="1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23821" y="3886128"/>
              <a:ext cx="54014" cy="8642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380302" y="3886128"/>
              <a:ext cx="50411" cy="8642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452008" y="1694248"/>
            <a:ext cx="3000548" cy="1378371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>
            <a:spLocks/>
          </p:cNvSpPr>
          <p:nvPr/>
        </p:nvSpPr>
        <p:spPr bwMode="auto">
          <a:xfrm>
            <a:off x="452008" y="3865880"/>
            <a:ext cx="3000548" cy="1378371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>
            <a:spLocks/>
          </p:cNvSpPr>
          <p:nvPr/>
        </p:nvSpPr>
        <p:spPr bwMode="auto">
          <a:xfrm flipH="1">
            <a:off x="8563954" y="1802829"/>
            <a:ext cx="3000548" cy="1378371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 flipH="1">
            <a:off x="8553855" y="3935294"/>
            <a:ext cx="3000548" cy="1378371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8865158" y="1984814"/>
            <a:ext cx="1735281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8869240" y="2306815"/>
            <a:ext cx="2695262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8865158" y="4127857"/>
            <a:ext cx="1735281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8869240" y="4449858"/>
            <a:ext cx="2695262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1407636" y="1980698"/>
            <a:ext cx="1735281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447655" y="2256710"/>
            <a:ext cx="2695262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1407636" y="4130983"/>
            <a:ext cx="1735281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447655" y="4406995"/>
            <a:ext cx="2695262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5796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2497841" y="1493750"/>
            <a:ext cx="564972" cy="54055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20" y="19326"/>
                </a:moveTo>
                <a:cubicBezTo>
                  <a:pt x="21574" y="19434"/>
                  <a:pt x="21599" y="19552"/>
                  <a:pt x="21599" y="19677"/>
                </a:cubicBezTo>
                <a:cubicBezTo>
                  <a:pt x="21599" y="19974"/>
                  <a:pt x="21492" y="20237"/>
                  <a:pt x="21274" y="20463"/>
                </a:cubicBezTo>
                <a:lnTo>
                  <a:pt x="20490" y="21235"/>
                </a:lnTo>
                <a:cubicBezTo>
                  <a:pt x="20281" y="21461"/>
                  <a:pt x="20026" y="21574"/>
                  <a:pt x="19720" y="21574"/>
                </a:cubicBezTo>
                <a:lnTo>
                  <a:pt x="19664" y="21574"/>
                </a:lnTo>
                <a:cubicBezTo>
                  <a:pt x="19350" y="21537"/>
                  <a:pt x="19081" y="21396"/>
                  <a:pt x="18866" y="21153"/>
                </a:cubicBezTo>
                <a:lnTo>
                  <a:pt x="12700" y="13222"/>
                </a:lnTo>
                <a:cubicBezTo>
                  <a:pt x="11958" y="13870"/>
                  <a:pt x="11265" y="14438"/>
                  <a:pt x="10623" y="14927"/>
                </a:cubicBezTo>
                <a:cubicBezTo>
                  <a:pt x="9975" y="15413"/>
                  <a:pt x="9366" y="15835"/>
                  <a:pt x="8789" y="16188"/>
                </a:cubicBezTo>
                <a:lnTo>
                  <a:pt x="9261" y="19988"/>
                </a:lnTo>
                <a:lnTo>
                  <a:pt x="9261" y="20124"/>
                </a:lnTo>
                <a:cubicBezTo>
                  <a:pt x="9261" y="20423"/>
                  <a:pt x="9162" y="20672"/>
                  <a:pt x="8964" y="20870"/>
                </a:cubicBezTo>
                <a:lnTo>
                  <a:pt x="8546" y="21289"/>
                </a:lnTo>
                <a:cubicBezTo>
                  <a:pt x="8339" y="21498"/>
                  <a:pt x="8076" y="21599"/>
                  <a:pt x="7762" y="21599"/>
                </a:cubicBezTo>
                <a:lnTo>
                  <a:pt x="7705" y="21599"/>
                </a:lnTo>
                <a:cubicBezTo>
                  <a:pt x="7354" y="21563"/>
                  <a:pt x="7088" y="21424"/>
                  <a:pt x="6907" y="21178"/>
                </a:cubicBezTo>
                <a:lnTo>
                  <a:pt x="4131" y="17500"/>
                </a:lnTo>
                <a:lnTo>
                  <a:pt x="418" y="14695"/>
                </a:lnTo>
                <a:cubicBezTo>
                  <a:pt x="155" y="14472"/>
                  <a:pt x="16" y="14201"/>
                  <a:pt x="0" y="13884"/>
                </a:cubicBezTo>
                <a:lnTo>
                  <a:pt x="0" y="13833"/>
                </a:lnTo>
                <a:cubicBezTo>
                  <a:pt x="0" y="13550"/>
                  <a:pt x="104" y="13293"/>
                  <a:pt x="311" y="13059"/>
                </a:cubicBezTo>
                <a:lnTo>
                  <a:pt x="715" y="12668"/>
                </a:lnTo>
                <a:cubicBezTo>
                  <a:pt x="897" y="12439"/>
                  <a:pt x="1151" y="12332"/>
                  <a:pt x="1477" y="12340"/>
                </a:cubicBezTo>
                <a:cubicBezTo>
                  <a:pt x="1550" y="12340"/>
                  <a:pt x="1596" y="12352"/>
                  <a:pt x="1612" y="12369"/>
                </a:cubicBezTo>
                <a:lnTo>
                  <a:pt x="5407" y="12801"/>
                </a:lnTo>
                <a:cubicBezTo>
                  <a:pt x="5761" y="12233"/>
                  <a:pt x="6180" y="11625"/>
                  <a:pt x="6672" y="10983"/>
                </a:cubicBezTo>
                <a:cubicBezTo>
                  <a:pt x="7167" y="10336"/>
                  <a:pt x="7733" y="9655"/>
                  <a:pt x="8376" y="8931"/>
                </a:cubicBezTo>
                <a:lnTo>
                  <a:pt x="478" y="2748"/>
                </a:lnTo>
                <a:cubicBezTo>
                  <a:pt x="195" y="2521"/>
                  <a:pt x="59" y="2256"/>
                  <a:pt x="59" y="1950"/>
                </a:cubicBezTo>
                <a:lnTo>
                  <a:pt x="59" y="1894"/>
                </a:lnTo>
                <a:cubicBezTo>
                  <a:pt x="59" y="1614"/>
                  <a:pt x="161" y="1354"/>
                  <a:pt x="370" y="1111"/>
                </a:cubicBezTo>
                <a:lnTo>
                  <a:pt x="1140" y="336"/>
                </a:lnTo>
                <a:cubicBezTo>
                  <a:pt x="1383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3" y="25"/>
                  <a:pt x="2215" y="45"/>
                  <a:pt x="2269" y="79"/>
                </a:cubicBezTo>
                <a:lnTo>
                  <a:pt x="13147" y="4045"/>
                </a:lnTo>
                <a:lnTo>
                  <a:pt x="15193" y="2030"/>
                </a:lnTo>
                <a:cubicBezTo>
                  <a:pt x="15827" y="1396"/>
                  <a:pt x="16551" y="901"/>
                  <a:pt x="17375" y="540"/>
                </a:cubicBezTo>
                <a:cubicBezTo>
                  <a:pt x="18195" y="180"/>
                  <a:pt x="18951" y="0"/>
                  <a:pt x="19636" y="0"/>
                </a:cubicBezTo>
                <a:cubicBezTo>
                  <a:pt x="20284" y="0"/>
                  <a:pt x="20779" y="166"/>
                  <a:pt x="21113" y="500"/>
                </a:cubicBezTo>
                <a:cubicBezTo>
                  <a:pt x="21291" y="661"/>
                  <a:pt x="21418" y="870"/>
                  <a:pt x="21492" y="1125"/>
                </a:cubicBezTo>
                <a:cubicBezTo>
                  <a:pt x="21563" y="1374"/>
                  <a:pt x="21599" y="1659"/>
                  <a:pt x="21599" y="1973"/>
                </a:cubicBezTo>
                <a:cubicBezTo>
                  <a:pt x="21599" y="2660"/>
                  <a:pt x="21424" y="3415"/>
                  <a:pt x="21076" y="4235"/>
                </a:cubicBezTo>
                <a:cubicBezTo>
                  <a:pt x="20728" y="5055"/>
                  <a:pt x="20230" y="5778"/>
                  <a:pt x="19582" y="6400"/>
                </a:cubicBezTo>
                <a:lnTo>
                  <a:pt x="17547" y="8456"/>
                </a:lnTo>
                <a:lnTo>
                  <a:pt x="21520" y="19326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  <a:extLst/>
        </p:spPr>
        <p:txBody>
          <a:bodyPr lIns="50799" tIns="50799" rIns="50799" bIns="50799" anchor="ctr"/>
          <a:lstStyle/>
          <a:p>
            <a:pPr defTabSz="914195">
              <a:defRPr/>
            </a:pPr>
            <a:endParaRPr lang="es-ES" sz="44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itchFamily="34" charset="-122"/>
              <a:cs typeface="Gill Sans" charset="0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9166527" y="1449148"/>
            <a:ext cx="464214" cy="510769"/>
          </a:xfrm>
          <a:custGeom>
            <a:avLst/>
            <a:gdLst>
              <a:gd name="T0" fmla="+- 0 10795 54"/>
              <a:gd name="T1" fmla="*/ T0 w 21483"/>
              <a:gd name="T2" fmla="*/ 10800 h 21600"/>
              <a:gd name="T3" fmla="+- 0 10795 54"/>
              <a:gd name="T4" fmla="*/ T3 w 21483"/>
              <a:gd name="T5" fmla="*/ 10800 h 21600"/>
              <a:gd name="T6" fmla="+- 0 10795 54"/>
              <a:gd name="T7" fmla="*/ T6 w 21483"/>
              <a:gd name="T8" fmla="*/ 10800 h 21600"/>
              <a:gd name="T9" fmla="+- 0 10795 54"/>
              <a:gd name="T10" fmla="*/ T9 w 2148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483" h="21600">
                <a:moveTo>
                  <a:pt x="20490" y="581"/>
                </a:moveTo>
                <a:cubicBezTo>
                  <a:pt x="20984" y="1781"/>
                  <a:pt x="21295" y="3048"/>
                  <a:pt x="21421" y="4387"/>
                </a:cubicBezTo>
                <a:cubicBezTo>
                  <a:pt x="21545" y="5722"/>
                  <a:pt x="21482" y="7179"/>
                  <a:pt x="21220" y="8744"/>
                </a:cubicBezTo>
                <a:cubicBezTo>
                  <a:pt x="20549" y="13134"/>
                  <a:pt x="18385" y="16469"/>
                  <a:pt x="14732" y="18748"/>
                </a:cubicBezTo>
                <a:cubicBezTo>
                  <a:pt x="13010" y="19857"/>
                  <a:pt x="11265" y="20408"/>
                  <a:pt x="9505" y="20408"/>
                </a:cubicBezTo>
                <a:cubicBezTo>
                  <a:pt x="8354" y="20408"/>
                  <a:pt x="7208" y="20165"/>
                  <a:pt x="6064" y="19682"/>
                </a:cubicBezTo>
                <a:cubicBezTo>
                  <a:pt x="5893" y="19609"/>
                  <a:pt x="5725" y="19519"/>
                  <a:pt x="5556" y="19411"/>
                </a:cubicBezTo>
                <a:cubicBezTo>
                  <a:pt x="5388" y="19301"/>
                  <a:pt x="5221" y="19191"/>
                  <a:pt x="5058" y="19075"/>
                </a:cubicBezTo>
                <a:cubicBezTo>
                  <a:pt x="4840" y="18928"/>
                  <a:pt x="4625" y="18790"/>
                  <a:pt x="4414" y="18660"/>
                </a:cubicBezTo>
                <a:cubicBezTo>
                  <a:pt x="4199" y="18527"/>
                  <a:pt x="4017" y="18465"/>
                  <a:pt x="3857" y="18465"/>
                </a:cubicBezTo>
                <a:cubicBezTo>
                  <a:pt x="3785" y="18485"/>
                  <a:pt x="3698" y="18561"/>
                  <a:pt x="3598" y="18700"/>
                </a:cubicBezTo>
                <a:cubicBezTo>
                  <a:pt x="3497" y="18841"/>
                  <a:pt x="3392" y="18996"/>
                  <a:pt x="3287" y="19174"/>
                </a:cubicBezTo>
                <a:cubicBezTo>
                  <a:pt x="3184" y="19349"/>
                  <a:pt x="3085" y="19536"/>
                  <a:pt x="2989" y="19728"/>
                </a:cubicBezTo>
                <a:cubicBezTo>
                  <a:pt x="2898" y="19922"/>
                  <a:pt x="2821" y="20072"/>
                  <a:pt x="2760" y="20179"/>
                </a:cubicBezTo>
                <a:cubicBezTo>
                  <a:pt x="2655" y="20388"/>
                  <a:pt x="2557" y="20575"/>
                  <a:pt x="2463" y="20741"/>
                </a:cubicBezTo>
                <a:cubicBezTo>
                  <a:pt x="2372" y="20908"/>
                  <a:pt x="2285" y="21055"/>
                  <a:pt x="2213" y="21182"/>
                </a:cubicBezTo>
                <a:cubicBezTo>
                  <a:pt x="2025" y="21461"/>
                  <a:pt x="1787" y="21599"/>
                  <a:pt x="1494" y="21599"/>
                </a:cubicBezTo>
                <a:lnTo>
                  <a:pt x="1450" y="21599"/>
                </a:lnTo>
                <a:cubicBezTo>
                  <a:pt x="1235" y="21583"/>
                  <a:pt x="1050" y="21526"/>
                  <a:pt x="895" y="21433"/>
                </a:cubicBezTo>
                <a:cubicBezTo>
                  <a:pt x="743" y="21334"/>
                  <a:pt x="617" y="21224"/>
                  <a:pt x="521" y="21097"/>
                </a:cubicBezTo>
                <a:cubicBezTo>
                  <a:pt x="425" y="20975"/>
                  <a:pt x="348" y="20846"/>
                  <a:pt x="292" y="20716"/>
                </a:cubicBezTo>
                <a:cubicBezTo>
                  <a:pt x="236" y="20586"/>
                  <a:pt x="198" y="20484"/>
                  <a:pt x="184" y="20408"/>
                </a:cubicBezTo>
                <a:cubicBezTo>
                  <a:pt x="-17" y="20077"/>
                  <a:pt x="-54" y="19724"/>
                  <a:pt x="74" y="19355"/>
                </a:cubicBezTo>
                <a:cubicBezTo>
                  <a:pt x="222" y="18877"/>
                  <a:pt x="430" y="18479"/>
                  <a:pt x="699" y="18152"/>
                </a:cubicBezTo>
                <a:cubicBezTo>
                  <a:pt x="970" y="17827"/>
                  <a:pt x="1235" y="17536"/>
                  <a:pt x="1494" y="17276"/>
                </a:cubicBezTo>
                <a:cubicBezTo>
                  <a:pt x="1712" y="17068"/>
                  <a:pt x="1901" y="16873"/>
                  <a:pt x="2061" y="16692"/>
                </a:cubicBezTo>
                <a:cubicBezTo>
                  <a:pt x="2222" y="16511"/>
                  <a:pt x="2325" y="16319"/>
                  <a:pt x="2367" y="16113"/>
                </a:cubicBezTo>
                <a:cubicBezTo>
                  <a:pt x="2383" y="16057"/>
                  <a:pt x="2383" y="16003"/>
                  <a:pt x="2367" y="15949"/>
                </a:cubicBezTo>
                <a:cubicBezTo>
                  <a:pt x="2353" y="15899"/>
                  <a:pt x="2318" y="15783"/>
                  <a:pt x="2257" y="15611"/>
                </a:cubicBezTo>
                <a:cubicBezTo>
                  <a:pt x="2213" y="15503"/>
                  <a:pt x="2168" y="15379"/>
                  <a:pt x="2128" y="15241"/>
                </a:cubicBezTo>
                <a:cubicBezTo>
                  <a:pt x="2086" y="15100"/>
                  <a:pt x="2051" y="14941"/>
                  <a:pt x="2021" y="14761"/>
                </a:cubicBezTo>
                <a:cubicBezTo>
                  <a:pt x="1836" y="13321"/>
                  <a:pt x="1883" y="11988"/>
                  <a:pt x="2166" y="10774"/>
                </a:cubicBezTo>
                <a:cubicBezTo>
                  <a:pt x="2449" y="9557"/>
                  <a:pt x="2898" y="8464"/>
                  <a:pt x="3509" y="7493"/>
                </a:cubicBezTo>
                <a:cubicBezTo>
                  <a:pt x="4122" y="6527"/>
                  <a:pt x="4852" y="5689"/>
                  <a:pt x="5694" y="4986"/>
                </a:cubicBezTo>
                <a:cubicBezTo>
                  <a:pt x="6539" y="4283"/>
                  <a:pt x="7416" y="3741"/>
                  <a:pt x="8326" y="3351"/>
                </a:cubicBezTo>
                <a:cubicBezTo>
                  <a:pt x="8939" y="3091"/>
                  <a:pt x="9611" y="2939"/>
                  <a:pt x="10336" y="2894"/>
                </a:cubicBezTo>
                <a:cubicBezTo>
                  <a:pt x="11066" y="2848"/>
                  <a:pt x="11826" y="2817"/>
                  <a:pt x="12617" y="2798"/>
                </a:cubicBezTo>
                <a:cubicBezTo>
                  <a:pt x="13073" y="2798"/>
                  <a:pt x="13546" y="2789"/>
                  <a:pt x="14037" y="2772"/>
                </a:cubicBezTo>
                <a:cubicBezTo>
                  <a:pt x="14531" y="2752"/>
                  <a:pt x="15008" y="2704"/>
                  <a:pt x="15469" y="2623"/>
                </a:cubicBezTo>
                <a:cubicBezTo>
                  <a:pt x="15926" y="2541"/>
                  <a:pt x="16351" y="2414"/>
                  <a:pt x="16740" y="2239"/>
                </a:cubicBezTo>
                <a:cubicBezTo>
                  <a:pt x="17128" y="2064"/>
                  <a:pt x="17446" y="1815"/>
                  <a:pt x="17692" y="1499"/>
                </a:cubicBezTo>
                <a:cubicBezTo>
                  <a:pt x="17839" y="1321"/>
                  <a:pt x="17984" y="1135"/>
                  <a:pt x="18125" y="948"/>
                </a:cubicBezTo>
                <a:cubicBezTo>
                  <a:pt x="18261" y="756"/>
                  <a:pt x="18403" y="595"/>
                  <a:pt x="18548" y="460"/>
                </a:cubicBezTo>
                <a:cubicBezTo>
                  <a:pt x="18696" y="324"/>
                  <a:pt x="18855" y="214"/>
                  <a:pt x="19028" y="129"/>
                </a:cubicBezTo>
                <a:cubicBezTo>
                  <a:pt x="19206" y="42"/>
                  <a:pt x="19423" y="0"/>
                  <a:pt x="19688" y="0"/>
                </a:cubicBezTo>
                <a:cubicBezTo>
                  <a:pt x="19856" y="0"/>
                  <a:pt x="20015" y="50"/>
                  <a:pt x="20163" y="155"/>
                </a:cubicBezTo>
                <a:cubicBezTo>
                  <a:pt x="20308" y="261"/>
                  <a:pt x="20418" y="400"/>
                  <a:pt x="20490" y="581"/>
                </a:cubicBezTo>
                <a:moveTo>
                  <a:pt x="15350" y="9977"/>
                </a:moveTo>
                <a:cubicBezTo>
                  <a:pt x="15596" y="10017"/>
                  <a:pt x="15811" y="9927"/>
                  <a:pt x="15993" y="9712"/>
                </a:cubicBezTo>
                <a:cubicBezTo>
                  <a:pt x="16178" y="9503"/>
                  <a:pt x="16276" y="9249"/>
                  <a:pt x="16291" y="8953"/>
                </a:cubicBezTo>
                <a:cubicBezTo>
                  <a:pt x="16305" y="8636"/>
                  <a:pt x="16230" y="8374"/>
                  <a:pt x="16064" y="8159"/>
                </a:cubicBezTo>
                <a:cubicBezTo>
                  <a:pt x="15893" y="7947"/>
                  <a:pt x="15680" y="7832"/>
                  <a:pt x="15418" y="7815"/>
                </a:cubicBezTo>
                <a:cubicBezTo>
                  <a:pt x="14321" y="7761"/>
                  <a:pt x="13284" y="7834"/>
                  <a:pt x="12315" y="8038"/>
                </a:cubicBezTo>
                <a:cubicBezTo>
                  <a:pt x="11344" y="8241"/>
                  <a:pt x="10425" y="8571"/>
                  <a:pt x="9550" y="9032"/>
                </a:cubicBezTo>
                <a:cubicBezTo>
                  <a:pt x="8673" y="9492"/>
                  <a:pt x="7842" y="10090"/>
                  <a:pt x="7046" y="10830"/>
                </a:cubicBezTo>
                <a:cubicBezTo>
                  <a:pt x="6249" y="11567"/>
                  <a:pt x="5479" y="12465"/>
                  <a:pt x="4732" y="13518"/>
                </a:cubicBezTo>
                <a:cubicBezTo>
                  <a:pt x="4562" y="13764"/>
                  <a:pt x="4482" y="14032"/>
                  <a:pt x="4496" y="14323"/>
                </a:cubicBezTo>
                <a:cubicBezTo>
                  <a:pt x="4510" y="14617"/>
                  <a:pt x="4620" y="14862"/>
                  <a:pt x="4821" y="15063"/>
                </a:cubicBezTo>
                <a:cubicBezTo>
                  <a:pt x="4971" y="15221"/>
                  <a:pt x="5163" y="15311"/>
                  <a:pt x="5392" y="15317"/>
                </a:cubicBezTo>
                <a:cubicBezTo>
                  <a:pt x="5668" y="15317"/>
                  <a:pt x="5900" y="15195"/>
                  <a:pt x="6087" y="14953"/>
                </a:cubicBezTo>
                <a:cubicBezTo>
                  <a:pt x="6759" y="14035"/>
                  <a:pt x="7435" y="13244"/>
                  <a:pt x="8116" y="12586"/>
                </a:cubicBezTo>
                <a:cubicBezTo>
                  <a:pt x="8794" y="11929"/>
                  <a:pt x="9510" y="11401"/>
                  <a:pt x="10259" y="11005"/>
                </a:cubicBezTo>
                <a:cubicBezTo>
                  <a:pt x="11010" y="10610"/>
                  <a:pt x="11801" y="10330"/>
                  <a:pt x="12636" y="10167"/>
                </a:cubicBezTo>
                <a:cubicBezTo>
                  <a:pt x="13467" y="10003"/>
                  <a:pt x="14372" y="9938"/>
                  <a:pt x="15350" y="9977"/>
                </a:cubicBezTo>
              </a:path>
            </a:pathLst>
          </a:custGeom>
          <a:solidFill>
            <a:srgbClr val="0070C0"/>
          </a:solidFill>
          <a:ln>
            <a:noFill/>
          </a:ln>
          <a:effectLst/>
          <a:extLst/>
        </p:spPr>
        <p:txBody>
          <a:bodyPr lIns="50799" tIns="50799" rIns="50799" bIns="50799" anchor="ctr"/>
          <a:lstStyle/>
          <a:p>
            <a:pPr defTabSz="914195">
              <a:defRPr/>
            </a:pPr>
            <a:endParaRPr lang="es-ES" sz="44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itchFamily="34" charset="-122"/>
              <a:cs typeface="Gill Sans" charset="0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9187371" y="4106764"/>
            <a:ext cx="520633" cy="57055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63" y="0"/>
                </a:moveTo>
                <a:cubicBezTo>
                  <a:pt x="20630" y="0"/>
                  <a:pt x="20946" y="158"/>
                  <a:pt x="21208" y="478"/>
                </a:cubicBezTo>
                <a:cubicBezTo>
                  <a:pt x="21470" y="798"/>
                  <a:pt x="21599" y="1177"/>
                  <a:pt x="21599" y="1615"/>
                </a:cubicBezTo>
                <a:lnTo>
                  <a:pt x="21599" y="19984"/>
                </a:lnTo>
                <a:cubicBezTo>
                  <a:pt x="21599" y="20422"/>
                  <a:pt x="21470" y="20803"/>
                  <a:pt x="21208" y="21124"/>
                </a:cubicBezTo>
                <a:cubicBezTo>
                  <a:pt x="20948" y="21441"/>
                  <a:pt x="20632" y="21599"/>
                  <a:pt x="20263" y="21599"/>
                </a:cubicBezTo>
                <a:lnTo>
                  <a:pt x="1346" y="21599"/>
                </a:lnTo>
                <a:cubicBezTo>
                  <a:pt x="981" y="21599"/>
                  <a:pt x="663" y="21441"/>
                  <a:pt x="396" y="21124"/>
                </a:cubicBezTo>
                <a:cubicBezTo>
                  <a:pt x="132" y="20803"/>
                  <a:pt x="0" y="20422"/>
                  <a:pt x="0" y="19984"/>
                </a:cubicBezTo>
                <a:lnTo>
                  <a:pt x="0" y="1615"/>
                </a:lnTo>
                <a:cubicBezTo>
                  <a:pt x="0" y="1177"/>
                  <a:pt x="132" y="798"/>
                  <a:pt x="396" y="478"/>
                </a:cubicBezTo>
                <a:cubicBezTo>
                  <a:pt x="661" y="158"/>
                  <a:pt x="979" y="0"/>
                  <a:pt x="1346" y="0"/>
                </a:cubicBezTo>
                <a:lnTo>
                  <a:pt x="20263" y="0"/>
                </a:lnTo>
                <a:close/>
                <a:moveTo>
                  <a:pt x="19805" y="2170"/>
                </a:moveTo>
                <a:lnTo>
                  <a:pt x="1801" y="2170"/>
                </a:lnTo>
                <a:lnTo>
                  <a:pt x="1801" y="19440"/>
                </a:lnTo>
                <a:lnTo>
                  <a:pt x="19805" y="19440"/>
                </a:lnTo>
                <a:lnTo>
                  <a:pt x="19805" y="2170"/>
                </a:lnTo>
                <a:close/>
                <a:moveTo>
                  <a:pt x="5425" y="8662"/>
                </a:moveTo>
                <a:cubicBezTo>
                  <a:pt x="4910" y="8662"/>
                  <a:pt x="4475" y="8454"/>
                  <a:pt x="4125" y="8034"/>
                </a:cubicBezTo>
                <a:cubicBezTo>
                  <a:pt x="3770" y="7611"/>
                  <a:pt x="3598" y="7103"/>
                  <a:pt x="3598" y="6512"/>
                </a:cubicBezTo>
                <a:cubicBezTo>
                  <a:pt x="3598" y="5895"/>
                  <a:pt x="3770" y="5372"/>
                  <a:pt x="4125" y="4952"/>
                </a:cubicBezTo>
                <a:cubicBezTo>
                  <a:pt x="4477" y="4526"/>
                  <a:pt x="4910" y="4321"/>
                  <a:pt x="5425" y="4321"/>
                </a:cubicBezTo>
                <a:cubicBezTo>
                  <a:pt x="5914" y="4321"/>
                  <a:pt x="6340" y="4529"/>
                  <a:pt x="6693" y="4952"/>
                </a:cubicBezTo>
                <a:cubicBezTo>
                  <a:pt x="7045" y="5372"/>
                  <a:pt x="7219" y="5895"/>
                  <a:pt x="7219" y="6512"/>
                </a:cubicBezTo>
                <a:cubicBezTo>
                  <a:pt x="7219" y="7103"/>
                  <a:pt x="7045" y="7611"/>
                  <a:pt x="6693" y="8034"/>
                </a:cubicBezTo>
                <a:cubicBezTo>
                  <a:pt x="6340" y="8454"/>
                  <a:pt x="5914" y="8662"/>
                  <a:pt x="5425" y="8662"/>
                </a:cubicBezTo>
                <a:moveTo>
                  <a:pt x="18001" y="17287"/>
                </a:moveTo>
                <a:lnTo>
                  <a:pt x="3598" y="17287"/>
                </a:lnTo>
                <a:lnTo>
                  <a:pt x="3598" y="15810"/>
                </a:lnTo>
                <a:lnTo>
                  <a:pt x="6845" y="10745"/>
                </a:lnTo>
                <a:lnTo>
                  <a:pt x="9045" y="12942"/>
                </a:lnTo>
                <a:lnTo>
                  <a:pt x="13193" y="5387"/>
                </a:lnTo>
                <a:lnTo>
                  <a:pt x="17998" y="11350"/>
                </a:lnTo>
                <a:lnTo>
                  <a:pt x="17998" y="17287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  <a:extLst/>
        </p:spPr>
        <p:txBody>
          <a:bodyPr lIns="50799" tIns="50799" rIns="50799" bIns="50799" anchor="ctr"/>
          <a:lstStyle/>
          <a:p>
            <a:pPr defTabSz="914195">
              <a:defRPr/>
            </a:pPr>
            <a:endParaRPr lang="es-ES" sz="44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itchFamily="34" charset="-122"/>
              <a:cs typeface="Gill Sans" charset="0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2527516" y="4094177"/>
            <a:ext cx="525548" cy="57825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6949"/>
                </a:moveTo>
                <a:cubicBezTo>
                  <a:pt x="21599" y="7542"/>
                  <a:pt x="21407" y="8153"/>
                  <a:pt x="21017" y="8781"/>
                </a:cubicBezTo>
                <a:cubicBezTo>
                  <a:pt x="20628" y="9416"/>
                  <a:pt x="20109" y="10015"/>
                  <a:pt x="19458" y="10585"/>
                </a:cubicBezTo>
                <a:cubicBezTo>
                  <a:pt x="18806" y="11152"/>
                  <a:pt x="18040" y="11651"/>
                  <a:pt x="17159" y="12083"/>
                </a:cubicBezTo>
                <a:cubicBezTo>
                  <a:pt x="16275" y="12512"/>
                  <a:pt x="15327" y="12820"/>
                  <a:pt x="14315" y="12996"/>
                </a:cubicBezTo>
                <a:cubicBezTo>
                  <a:pt x="13880" y="13090"/>
                  <a:pt x="13492" y="13284"/>
                  <a:pt x="13151" y="13578"/>
                </a:cubicBezTo>
                <a:cubicBezTo>
                  <a:pt x="12809" y="13872"/>
                  <a:pt x="12641" y="14204"/>
                  <a:pt x="12641" y="14571"/>
                </a:cubicBezTo>
                <a:cubicBezTo>
                  <a:pt x="12641" y="14900"/>
                  <a:pt x="12713" y="15140"/>
                  <a:pt x="12865" y="15293"/>
                </a:cubicBezTo>
                <a:cubicBezTo>
                  <a:pt x="13015" y="15449"/>
                  <a:pt x="13177" y="15596"/>
                  <a:pt x="13364" y="15728"/>
                </a:cubicBezTo>
                <a:cubicBezTo>
                  <a:pt x="13546" y="15866"/>
                  <a:pt x="13717" y="16010"/>
                  <a:pt x="13874" y="16169"/>
                </a:cubicBezTo>
                <a:cubicBezTo>
                  <a:pt x="14032" y="16330"/>
                  <a:pt x="14125" y="16574"/>
                  <a:pt x="14160" y="16903"/>
                </a:cubicBezTo>
                <a:cubicBezTo>
                  <a:pt x="14195" y="17117"/>
                  <a:pt x="14187" y="17340"/>
                  <a:pt x="14133" y="17564"/>
                </a:cubicBezTo>
                <a:cubicBezTo>
                  <a:pt x="14099" y="17696"/>
                  <a:pt x="14200" y="17805"/>
                  <a:pt x="14432" y="17893"/>
                </a:cubicBezTo>
                <a:cubicBezTo>
                  <a:pt x="14667" y="17981"/>
                  <a:pt x="14956" y="18069"/>
                  <a:pt x="15295" y="18154"/>
                </a:cubicBezTo>
                <a:cubicBezTo>
                  <a:pt x="15637" y="18236"/>
                  <a:pt x="15987" y="18342"/>
                  <a:pt x="16344" y="18468"/>
                </a:cubicBezTo>
                <a:cubicBezTo>
                  <a:pt x="16705" y="18595"/>
                  <a:pt x="16975" y="18756"/>
                  <a:pt x="17164" y="18953"/>
                </a:cubicBezTo>
                <a:cubicBezTo>
                  <a:pt x="17266" y="19050"/>
                  <a:pt x="17351" y="19232"/>
                  <a:pt x="17415" y="19511"/>
                </a:cubicBezTo>
                <a:cubicBezTo>
                  <a:pt x="17477" y="19790"/>
                  <a:pt x="17519" y="20090"/>
                  <a:pt x="17535" y="20416"/>
                </a:cubicBezTo>
                <a:cubicBezTo>
                  <a:pt x="17554" y="20727"/>
                  <a:pt x="17527" y="21000"/>
                  <a:pt x="17463" y="21241"/>
                </a:cubicBezTo>
                <a:cubicBezTo>
                  <a:pt x="17394" y="21479"/>
                  <a:pt x="17268" y="21599"/>
                  <a:pt x="17089" y="21599"/>
                </a:cubicBezTo>
                <a:lnTo>
                  <a:pt x="4496" y="21599"/>
                </a:lnTo>
                <a:cubicBezTo>
                  <a:pt x="4328" y="21599"/>
                  <a:pt x="4205" y="21479"/>
                  <a:pt x="4130" y="21241"/>
                </a:cubicBezTo>
                <a:cubicBezTo>
                  <a:pt x="4061" y="21000"/>
                  <a:pt x="4032" y="20727"/>
                  <a:pt x="4048" y="20416"/>
                </a:cubicBezTo>
                <a:cubicBezTo>
                  <a:pt x="4066" y="20090"/>
                  <a:pt x="4109" y="19790"/>
                  <a:pt x="4170" y="19511"/>
                </a:cubicBezTo>
                <a:cubicBezTo>
                  <a:pt x="4235" y="19232"/>
                  <a:pt x="4317" y="19050"/>
                  <a:pt x="4421" y="18953"/>
                </a:cubicBezTo>
                <a:cubicBezTo>
                  <a:pt x="4616" y="18768"/>
                  <a:pt x="4889" y="18606"/>
                  <a:pt x="5239" y="18474"/>
                </a:cubicBezTo>
                <a:cubicBezTo>
                  <a:pt x="5588" y="18345"/>
                  <a:pt x="5933" y="18236"/>
                  <a:pt x="6269" y="18154"/>
                </a:cubicBezTo>
                <a:cubicBezTo>
                  <a:pt x="6606" y="18069"/>
                  <a:pt x="6897" y="17984"/>
                  <a:pt x="7145" y="17901"/>
                </a:cubicBezTo>
                <a:cubicBezTo>
                  <a:pt x="7394" y="17816"/>
                  <a:pt x="7498" y="17705"/>
                  <a:pt x="7463" y="17564"/>
                </a:cubicBezTo>
                <a:cubicBezTo>
                  <a:pt x="7428" y="17432"/>
                  <a:pt x="7412" y="17311"/>
                  <a:pt x="7412" y="17205"/>
                </a:cubicBezTo>
                <a:lnTo>
                  <a:pt x="7412" y="16903"/>
                </a:lnTo>
                <a:cubicBezTo>
                  <a:pt x="7428" y="16574"/>
                  <a:pt x="7519" y="16330"/>
                  <a:pt x="7687" y="16169"/>
                </a:cubicBezTo>
                <a:cubicBezTo>
                  <a:pt x="7853" y="16010"/>
                  <a:pt x="8034" y="15866"/>
                  <a:pt x="8224" y="15728"/>
                </a:cubicBezTo>
                <a:cubicBezTo>
                  <a:pt x="8416" y="15593"/>
                  <a:pt x="8584" y="15446"/>
                  <a:pt x="8729" y="15293"/>
                </a:cubicBezTo>
                <a:cubicBezTo>
                  <a:pt x="8873" y="15140"/>
                  <a:pt x="8945" y="14900"/>
                  <a:pt x="8945" y="14571"/>
                </a:cubicBezTo>
                <a:cubicBezTo>
                  <a:pt x="8945" y="14204"/>
                  <a:pt x="8777" y="13875"/>
                  <a:pt x="8440" y="13578"/>
                </a:cubicBezTo>
                <a:cubicBezTo>
                  <a:pt x="8104" y="13281"/>
                  <a:pt x="7706" y="13090"/>
                  <a:pt x="7247" y="12996"/>
                </a:cubicBezTo>
                <a:cubicBezTo>
                  <a:pt x="6251" y="12811"/>
                  <a:pt x="5311" y="12497"/>
                  <a:pt x="4435" y="12062"/>
                </a:cubicBezTo>
                <a:cubicBezTo>
                  <a:pt x="3554" y="11628"/>
                  <a:pt x="2790" y="11128"/>
                  <a:pt x="2133" y="10570"/>
                </a:cubicBezTo>
                <a:cubicBezTo>
                  <a:pt x="1479" y="10012"/>
                  <a:pt x="958" y="9416"/>
                  <a:pt x="574" y="8781"/>
                </a:cubicBezTo>
                <a:cubicBezTo>
                  <a:pt x="189" y="8153"/>
                  <a:pt x="0" y="7542"/>
                  <a:pt x="0" y="6949"/>
                </a:cubicBezTo>
                <a:lnTo>
                  <a:pt x="0" y="4320"/>
                </a:lnTo>
                <a:cubicBezTo>
                  <a:pt x="0" y="4009"/>
                  <a:pt x="93" y="3756"/>
                  <a:pt x="285" y="3553"/>
                </a:cubicBezTo>
                <a:cubicBezTo>
                  <a:pt x="475" y="3354"/>
                  <a:pt x="712" y="3254"/>
                  <a:pt x="998" y="3254"/>
                </a:cubicBezTo>
                <a:lnTo>
                  <a:pt x="5124" y="3254"/>
                </a:lnTo>
                <a:cubicBezTo>
                  <a:pt x="5108" y="3139"/>
                  <a:pt x="5097" y="3025"/>
                  <a:pt x="5097" y="2901"/>
                </a:cubicBezTo>
                <a:lnTo>
                  <a:pt x="5097" y="2564"/>
                </a:lnTo>
                <a:lnTo>
                  <a:pt x="5097" y="2505"/>
                </a:lnTo>
                <a:cubicBezTo>
                  <a:pt x="5097" y="2005"/>
                  <a:pt x="5118" y="1594"/>
                  <a:pt x="5156" y="1265"/>
                </a:cubicBezTo>
                <a:cubicBezTo>
                  <a:pt x="5193" y="939"/>
                  <a:pt x="5260" y="684"/>
                  <a:pt x="5353" y="499"/>
                </a:cubicBezTo>
                <a:cubicBezTo>
                  <a:pt x="5444" y="320"/>
                  <a:pt x="5580" y="187"/>
                  <a:pt x="5754" y="111"/>
                </a:cubicBezTo>
                <a:cubicBezTo>
                  <a:pt x="5928" y="38"/>
                  <a:pt x="6165" y="0"/>
                  <a:pt x="6464" y="0"/>
                </a:cubicBezTo>
                <a:lnTo>
                  <a:pt x="15132" y="0"/>
                </a:lnTo>
                <a:cubicBezTo>
                  <a:pt x="15410" y="0"/>
                  <a:pt x="15645" y="38"/>
                  <a:pt x="15829" y="111"/>
                </a:cubicBezTo>
                <a:cubicBezTo>
                  <a:pt x="16011" y="187"/>
                  <a:pt x="16149" y="320"/>
                  <a:pt x="16243" y="499"/>
                </a:cubicBezTo>
                <a:cubicBezTo>
                  <a:pt x="16336" y="684"/>
                  <a:pt x="16403" y="939"/>
                  <a:pt x="16435" y="1265"/>
                </a:cubicBezTo>
                <a:cubicBezTo>
                  <a:pt x="16470" y="1594"/>
                  <a:pt x="16486" y="2006"/>
                  <a:pt x="16486" y="2505"/>
                </a:cubicBezTo>
                <a:lnTo>
                  <a:pt x="16486" y="2863"/>
                </a:lnTo>
                <a:cubicBezTo>
                  <a:pt x="16486" y="2989"/>
                  <a:pt x="16478" y="3119"/>
                  <a:pt x="16459" y="3251"/>
                </a:cubicBezTo>
                <a:lnTo>
                  <a:pt x="20603" y="3251"/>
                </a:lnTo>
                <a:cubicBezTo>
                  <a:pt x="20884" y="3251"/>
                  <a:pt x="21119" y="3351"/>
                  <a:pt x="21314" y="3550"/>
                </a:cubicBezTo>
                <a:cubicBezTo>
                  <a:pt x="21503" y="3753"/>
                  <a:pt x="21599" y="4006"/>
                  <a:pt x="21599" y="4317"/>
                </a:cubicBezTo>
                <a:lnTo>
                  <a:pt x="21599" y="6949"/>
                </a:lnTo>
                <a:close/>
                <a:moveTo>
                  <a:pt x="6283" y="10550"/>
                </a:moveTo>
                <a:cubicBezTo>
                  <a:pt x="6072" y="9798"/>
                  <a:pt x="5882" y="8978"/>
                  <a:pt x="5714" y="8082"/>
                </a:cubicBezTo>
                <a:cubicBezTo>
                  <a:pt x="5548" y="7189"/>
                  <a:pt x="5407" y="6299"/>
                  <a:pt x="5287" y="5415"/>
                </a:cubicBezTo>
                <a:lnTo>
                  <a:pt x="1962" y="5415"/>
                </a:lnTo>
                <a:lnTo>
                  <a:pt x="1962" y="6949"/>
                </a:lnTo>
                <a:cubicBezTo>
                  <a:pt x="1962" y="7137"/>
                  <a:pt x="2064" y="7389"/>
                  <a:pt x="2264" y="7709"/>
                </a:cubicBezTo>
                <a:cubicBezTo>
                  <a:pt x="2462" y="8029"/>
                  <a:pt x="2753" y="8358"/>
                  <a:pt x="3126" y="8699"/>
                </a:cubicBezTo>
                <a:cubicBezTo>
                  <a:pt x="3500" y="9040"/>
                  <a:pt x="3954" y="9381"/>
                  <a:pt x="4488" y="9707"/>
                </a:cubicBezTo>
                <a:cubicBezTo>
                  <a:pt x="5022" y="10033"/>
                  <a:pt x="5618" y="10315"/>
                  <a:pt x="6283" y="10550"/>
                </a:cubicBezTo>
                <a:moveTo>
                  <a:pt x="19629" y="5415"/>
                </a:moveTo>
                <a:lnTo>
                  <a:pt x="16280" y="5415"/>
                </a:lnTo>
                <a:cubicBezTo>
                  <a:pt x="16179" y="6299"/>
                  <a:pt x="16043" y="7189"/>
                  <a:pt x="15877" y="8082"/>
                </a:cubicBezTo>
                <a:cubicBezTo>
                  <a:pt x="15712" y="8978"/>
                  <a:pt x="15522" y="9798"/>
                  <a:pt x="15308" y="10550"/>
                </a:cubicBezTo>
                <a:cubicBezTo>
                  <a:pt x="15973" y="10315"/>
                  <a:pt x="16574" y="10033"/>
                  <a:pt x="17105" y="9707"/>
                </a:cubicBezTo>
                <a:cubicBezTo>
                  <a:pt x="17637" y="9381"/>
                  <a:pt x="18091" y="9040"/>
                  <a:pt x="18467" y="8699"/>
                </a:cubicBezTo>
                <a:cubicBezTo>
                  <a:pt x="18844" y="8358"/>
                  <a:pt x="19130" y="8029"/>
                  <a:pt x="19330" y="7709"/>
                </a:cubicBezTo>
                <a:cubicBezTo>
                  <a:pt x="19530" y="7389"/>
                  <a:pt x="19629" y="7137"/>
                  <a:pt x="19629" y="6949"/>
                </a:cubicBezTo>
                <a:lnTo>
                  <a:pt x="19629" y="5415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  <a:extLst/>
        </p:spPr>
        <p:txBody>
          <a:bodyPr lIns="50799" tIns="50799" rIns="50799" bIns="50799" anchor="ctr"/>
          <a:lstStyle/>
          <a:p>
            <a:pPr defTabSz="914195">
              <a:defRPr/>
            </a:pPr>
            <a:endParaRPr lang="es-ES" sz="44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itchFamily="34" charset="-122"/>
              <a:cs typeface="Gill Sans" charset="0"/>
              <a:sym typeface="微软雅黑" panose="020B0503020204020204" pitchFamily="34" charset="-122"/>
            </a:endParaRPr>
          </a:p>
        </p:txBody>
      </p: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4110828" y="899752"/>
            <a:ext cx="3869945" cy="5118131"/>
            <a:chOff x="4120744" y="683255"/>
            <a:chExt cx="3869945" cy="5118131"/>
          </a:xfrm>
          <a:solidFill>
            <a:srgbClr val="0070C0"/>
          </a:solidFill>
        </p:grpSpPr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 rot="1666479" flipH="1">
              <a:off x="4495122" y="683255"/>
              <a:ext cx="1157957" cy="870679"/>
            </a:xfrm>
            <a:custGeom>
              <a:avLst/>
              <a:gdLst>
                <a:gd name="T0" fmla="*/ 9 w 246"/>
                <a:gd name="T1" fmla="*/ 121 h 185"/>
                <a:gd name="T2" fmla="*/ 73 w 246"/>
                <a:gd name="T3" fmla="*/ 31 h 185"/>
                <a:gd name="T4" fmla="*/ 69 w 246"/>
                <a:gd name="T5" fmla="*/ 42 h 185"/>
                <a:gd name="T6" fmla="*/ 192 w 246"/>
                <a:gd name="T7" fmla="*/ 58 h 185"/>
                <a:gd name="T8" fmla="*/ 246 w 246"/>
                <a:gd name="T9" fmla="*/ 133 h 185"/>
                <a:gd name="T10" fmla="*/ 203 w 246"/>
                <a:gd name="T11" fmla="*/ 150 h 185"/>
                <a:gd name="T12" fmla="*/ 105 w 246"/>
                <a:gd name="T13" fmla="*/ 168 h 185"/>
                <a:gd name="T14" fmla="*/ 59 w 246"/>
                <a:gd name="T15" fmla="*/ 147 h 185"/>
                <a:gd name="T16" fmla="*/ 71 w 246"/>
                <a:gd name="T17" fmla="*/ 164 h 185"/>
                <a:gd name="T18" fmla="*/ 0 w 246"/>
                <a:gd name="T19" fmla="*/ 145 h 185"/>
                <a:gd name="T20" fmla="*/ 165 w 246"/>
                <a:gd name="T21" fmla="*/ 83 h 185"/>
                <a:gd name="T22" fmla="*/ 9 w 246"/>
                <a:gd name="T23" fmla="*/ 12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6" h="185">
                  <a:moveTo>
                    <a:pt x="9" y="121"/>
                  </a:moveTo>
                  <a:cubicBezTo>
                    <a:pt x="9" y="121"/>
                    <a:pt x="14" y="59"/>
                    <a:pt x="73" y="31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2"/>
                    <a:pt x="124" y="0"/>
                    <a:pt x="192" y="58"/>
                  </a:cubicBezTo>
                  <a:cubicBezTo>
                    <a:pt x="241" y="99"/>
                    <a:pt x="246" y="133"/>
                    <a:pt x="246" y="133"/>
                  </a:cubicBezTo>
                  <a:cubicBezTo>
                    <a:pt x="246" y="133"/>
                    <a:pt x="230" y="116"/>
                    <a:pt x="203" y="150"/>
                  </a:cubicBezTo>
                  <a:cubicBezTo>
                    <a:pt x="187" y="169"/>
                    <a:pt x="142" y="185"/>
                    <a:pt x="105" y="168"/>
                  </a:cubicBezTo>
                  <a:cubicBezTo>
                    <a:pt x="68" y="151"/>
                    <a:pt x="59" y="147"/>
                    <a:pt x="59" y="147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17" y="124"/>
                    <a:pt x="0" y="145"/>
                  </a:cubicBezTo>
                  <a:cubicBezTo>
                    <a:pt x="0" y="145"/>
                    <a:pt x="79" y="49"/>
                    <a:pt x="165" y="83"/>
                  </a:cubicBezTo>
                  <a:cubicBezTo>
                    <a:pt x="165" y="83"/>
                    <a:pt x="91" y="41"/>
                    <a:pt x="9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 rot="20192702" flipH="1">
              <a:off x="6186811" y="1216538"/>
              <a:ext cx="740071" cy="614498"/>
            </a:xfrm>
            <a:custGeom>
              <a:avLst/>
              <a:gdLst>
                <a:gd name="T0" fmla="*/ 167 w 196"/>
                <a:gd name="T1" fmla="*/ 142 h 163"/>
                <a:gd name="T2" fmla="*/ 170 w 196"/>
                <a:gd name="T3" fmla="*/ 48 h 163"/>
                <a:gd name="T4" fmla="*/ 167 w 196"/>
                <a:gd name="T5" fmla="*/ 57 h 163"/>
                <a:gd name="T6" fmla="*/ 75 w 196"/>
                <a:gd name="T7" fmla="*/ 3 h 163"/>
                <a:gd name="T8" fmla="*/ 0 w 196"/>
                <a:gd name="T9" fmla="*/ 26 h 163"/>
                <a:gd name="T10" fmla="*/ 20 w 196"/>
                <a:gd name="T11" fmla="*/ 60 h 163"/>
                <a:gd name="T12" fmla="*/ 77 w 196"/>
                <a:gd name="T13" fmla="*/ 124 h 163"/>
                <a:gd name="T14" fmla="*/ 119 w 196"/>
                <a:gd name="T15" fmla="*/ 134 h 163"/>
                <a:gd name="T16" fmla="*/ 102 w 196"/>
                <a:gd name="T17" fmla="*/ 139 h 163"/>
                <a:gd name="T18" fmla="*/ 161 w 196"/>
                <a:gd name="T19" fmla="*/ 163 h 163"/>
                <a:gd name="T20" fmla="*/ 81 w 196"/>
                <a:gd name="T21" fmla="*/ 35 h 163"/>
                <a:gd name="T22" fmla="*/ 167 w 196"/>
                <a:gd name="T23" fmla="*/ 14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163">
                  <a:moveTo>
                    <a:pt x="167" y="142"/>
                  </a:moveTo>
                  <a:cubicBezTo>
                    <a:pt x="167" y="142"/>
                    <a:pt x="196" y="98"/>
                    <a:pt x="170" y="48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7"/>
                    <a:pt x="152" y="0"/>
                    <a:pt x="75" y="3"/>
                  </a:cubicBezTo>
                  <a:cubicBezTo>
                    <a:pt x="21" y="6"/>
                    <a:pt x="0" y="26"/>
                    <a:pt x="0" y="26"/>
                  </a:cubicBezTo>
                  <a:cubicBezTo>
                    <a:pt x="0" y="26"/>
                    <a:pt x="19" y="23"/>
                    <a:pt x="20" y="60"/>
                  </a:cubicBezTo>
                  <a:cubicBezTo>
                    <a:pt x="21" y="81"/>
                    <a:pt x="43" y="116"/>
                    <a:pt x="77" y="124"/>
                  </a:cubicBezTo>
                  <a:cubicBezTo>
                    <a:pt x="111" y="131"/>
                    <a:pt x="119" y="134"/>
                    <a:pt x="119" y="134"/>
                  </a:cubicBez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59" y="140"/>
                    <a:pt x="161" y="163"/>
                  </a:cubicBezTo>
                  <a:cubicBezTo>
                    <a:pt x="161" y="163"/>
                    <a:pt x="157" y="56"/>
                    <a:pt x="81" y="35"/>
                  </a:cubicBezTo>
                  <a:cubicBezTo>
                    <a:pt x="81" y="35"/>
                    <a:pt x="153" y="45"/>
                    <a:pt x="167" y="1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 rot="1695130">
              <a:off x="7460363" y="1896652"/>
              <a:ext cx="350040" cy="449367"/>
            </a:xfrm>
            <a:custGeom>
              <a:avLst/>
              <a:gdLst>
                <a:gd name="T0" fmla="*/ 4 w 79"/>
                <a:gd name="T1" fmla="*/ 55 h 101"/>
                <a:gd name="T2" fmla="*/ 37 w 79"/>
                <a:gd name="T3" fmla="*/ 10 h 101"/>
                <a:gd name="T4" fmla="*/ 77 w 79"/>
                <a:gd name="T5" fmla="*/ 5 h 101"/>
                <a:gd name="T6" fmla="*/ 75 w 79"/>
                <a:gd name="T7" fmla="*/ 25 h 101"/>
                <a:gd name="T8" fmla="*/ 61 w 79"/>
                <a:gd name="T9" fmla="*/ 67 h 101"/>
                <a:gd name="T10" fmla="*/ 43 w 79"/>
                <a:gd name="T11" fmla="*/ 81 h 101"/>
                <a:gd name="T12" fmla="*/ 52 w 79"/>
                <a:gd name="T13" fmla="*/ 80 h 101"/>
                <a:gd name="T14" fmla="*/ 30 w 79"/>
                <a:gd name="T15" fmla="*/ 101 h 101"/>
                <a:gd name="T16" fmla="*/ 27 w 79"/>
                <a:gd name="T17" fmla="*/ 87 h 101"/>
                <a:gd name="T18" fmla="*/ 48 w 79"/>
                <a:gd name="T19" fmla="*/ 20 h 101"/>
                <a:gd name="T20" fmla="*/ 18 w 79"/>
                <a:gd name="T21" fmla="*/ 91 h 101"/>
                <a:gd name="T22" fmla="*/ 1 w 79"/>
                <a:gd name="T23" fmla="*/ 51 h 101"/>
                <a:gd name="T24" fmla="*/ 4 w 79"/>
                <a:gd name="T25" fmla="*/ 5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1">
                  <a:moveTo>
                    <a:pt x="4" y="55"/>
                  </a:moveTo>
                  <a:cubicBezTo>
                    <a:pt x="4" y="55"/>
                    <a:pt x="0" y="25"/>
                    <a:pt x="37" y="10"/>
                  </a:cubicBezTo>
                  <a:cubicBezTo>
                    <a:pt x="63" y="0"/>
                    <a:pt x="77" y="5"/>
                    <a:pt x="77" y="5"/>
                  </a:cubicBezTo>
                  <a:cubicBezTo>
                    <a:pt x="77" y="5"/>
                    <a:pt x="67" y="7"/>
                    <a:pt x="75" y="25"/>
                  </a:cubicBezTo>
                  <a:cubicBezTo>
                    <a:pt x="79" y="35"/>
                    <a:pt x="76" y="57"/>
                    <a:pt x="61" y="67"/>
                  </a:cubicBezTo>
                  <a:cubicBezTo>
                    <a:pt x="47" y="78"/>
                    <a:pt x="43" y="81"/>
                    <a:pt x="43" y="81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29" y="91"/>
                    <a:pt x="30" y="101"/>
                  </a:cubicBezTo>
                  <a:cubicBezTo>
                    <a:pt x="28" y="97"/>
                    <a:pt x="28" y="92"/>
                    <a:pt x="27" y="87"/>
                  </a:cubicBezTo>
                  <a:cubicBezTo>
                    <a:pt x="24" y="59"/>
                    <a:pt x="33" y="34"/>
                    <a:pt x="48" y="20"/>
                  </a:cubicBezTo>
                  <a:cubicBezTo>
                    <a:pt x="30" y="31"/>
                    <a:pt x="14" y="52"/>
                    <a:pt x="18" y="91"/>
                  </a:cubicBezTo>
                  <a:cubicBezTo>
                    <a:pt x="11" y="85"/>
                    <a:pt x="0" y="71"/>
                    <a:pt x="1" y="51"/>
                  </a:cubicBezTo>
                  <a:lnTo>
                    <a:pt x="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 rot="19798984">
              <a:off x="6273779" y="1393400"/>
              <a:ext cx="1279329" cy="961939"/>
            </a:xfrm>
            <a:custGeom>
              <a:avLst/>
              <a:gdLst>
                <a:gd name="T0" fmla="*/ 9 w 246"/>
                <a:gd name="T1" fmla="*/ 121 h 185"/>
                <a:gd name="T2" fmla="*/ 73 w 246"/>
                <a:gd name="T3" fmla="*/ 31 h 185"/>
                <a:gd name="T4" fmla="*/ 69 w 246"/>
                <a:gd name="T5" fmla="*/ 42 h 185"/>
                <a:gd name="T6" fmla="*/ 192 w 246"/>
                <a:gd name="T7" fmla="*/ 58 h 185"/>
                <a:gd name="T8" fmla="*/ 246 w 246"/>
                <a:gd name="T9" fmla="*/ 133 h 185"/>
                <a:gd name="T10" fmla="*/ 203 w 246"/>
                <a:gd name="T11" fmla="*/ 150 h 185"/>
                <a:gd name="T12" fmla="*/ 105 w 246"/>
                <a:gd name="T13" fmla="*/ 168 h 185"/>
                <a:gd name="T14" fmla="*/ 59 w 246"/>
                <a:gd name="T15" fmla="*/ 147 h 185"/>
                <a:gd name="T16" fmla="*/ 71 w 246"/>
                <a:gd name="T17" fmla="*/ 164 h 185"/>
                <a:gd name="T18" fmla="*/ 0 w 246"/>
                <a:gd name="T19" fmla="*/ 145 h 185"/>
                <a:gd name="T20" fmla="*/ 165 w 246"/>
                <a:gd name="T21" fmla="*/ 83 h 185"/>
                <a:gd name="T22" fmla="*/ 9 w 246"/>
                <a:gd name="T23" fmla="*/ 12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6" h="185">
                  <a:moveTo>
                    <a:pt x="9" y="121"/>
                  </a:moveTo>
                  <a:cubicBezTo>
                    <a:pt x="9" y="121"/>
                    <a:pt x="14" y="59"/>
                    <a:pt x="73" y="31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2"/>
                    <a:pt x="124" y="0"/>
                    <a:pt x="192" y="58"/>
                  </a:cubicBezTo>
                  <a:cubicBezTo>
                    <a:pt x="241" y="99"/>
                    <a:pt x="246" y="133"/>
                    <a:pt x="246" y="133"/>
                  </a:cubicBezTo>
                  <a:cubicBezTo>
                    <a:pt x="246" y="133"/>
                    <a:pt x="230" y="116"/>
                    <a:pt x="203" y="150"/>
                  </a:cubicBezTo>
                  <a:cubicBezTo>
                    <a:pt x="187" y="169"/>
                    <a:pt x="142" y="185"/>
                    <a:pt x="105" y="168"/>
                  </a:cubicBezTo>
                  <a:cubicBezTo>
                    <a:pt x="68" y="151"/>
                    <a:pt x="59" y="147"/>
                    <a:pt x="59" y="147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17" y="124"/>
                    <a:pt x="0" y="145"/>
                  </a:cubicBezTo>
                  <a:cubicBezTo>
                    <a:pt x="0" y="145"/>
                    <a:pt x="79" y="49"/>
                    <a:pt x="165" y="83"/>
                  </a:cubicBezTo>
                  <a:cubicBezTo>
                    <a:pt x="165" y="83"/>
                    <a:pt x="91" y="41"/>
                    <a:pt x="9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 rot="20742510">
              <a:off x="5963260" y="1894020"/>
              <a:ext cx="350040" cy="449367"/>
            </a:xfrm>
            <a:custGeom>
              <a:avLst/>
              <a:gdLst>
                <a:gd name="T0" fmla="*/ 4 w 79"/>
                <a:gd name="T1" fmla="*/ 55 h 101"/>
                <a:gd name="T2" fmla="*/ 37 w 79"/>
                <a:gd name="T3" fmla="*/ 10 h 101"/>
                <a:gd name="T4" fmla="*/ 77 w 79"/>
                <a:gd name="T5" fmla="*/ 5 h 101"/>
                <a:gd name="T6" fmla="*/ 75 w 79"/>
                <a:gd name="T7" fmla="*/ 25 h 101"/>
                <a:gd name="T8" fmla="*/ 61 w 79"/>
                <a:gd name="T9" fmla="*/ 67 h 101"/>
                <a:gd name="T10" fmla="*/ 43 w 79"/>
                <a:gd name="T11" fmla="*/ 81 h 101"/>
                <a:gd name="T12" fmla="*/ 52 w 79"/>
                <a:gd name="T13" fmla="*/ 80 h 101"/>
                <a:gd name="T14" fmla="*/ 30 w 79"/>
                <a:gd name="T15" fmla="*/ 101 h 101"/>
                <a:gd name="T16" fmla="*/ 27 w 79"/>
                <a:gd name="T17" fmla="*/ 87 h 101"/>
                <a:gd name="T18" fmla="*/ 48 w 79"/>
                <a:gd name="T19" fmla="*/ 20 h 101"/>
                <a:gd name="T20" fmla="*/ 18 w 79"/>
                <a:gd name="T21" fmla="*/ 91 h 101"/>
                <a:gd name="T22" fmla="*/ 1 w 79"/>
                <a:gd name="T23" fmla="*/ 51 h 101"/>
                <a:gd name="T24" fmla="*/ 4 w 79"/>
                <a:gd name="T25" fmla="*/ 5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1">
                  <a:moveTo>
                    <a:pt x="4" y="55"/>
                  </a:moveTo>
                  <a:cubicBezTo>
                    <a:pt x="4" y="55"/>
                    <a:pt x="0" y="25"/>
                    <a:pt x="37" y="10"/>
                  </a:cubicBezTo>
                  <a:cubicBezTo>
                    <a:pt x="63" y="0"/>
                    <a:pt x="77" y="5"/>
                    <a:pt x="77" y="5"/>
                  </a:cubicBezTo>
                  <a:cubicBezTo>
                    <a:pt x="77" y="5"/>
                    <a:pt x="67" y="7"/>
                    <a:pt x="75" y="25"/>
                  </a:cubicBezTo>
                  <a:cubicBezTo>
                    <a:pt x="79" y="35"/>
                    <a:pt x="76" y="57"/>
                    <a:pt x="61" y="67"/>
                  </a:cubicBezTo>
                  <a:cubicBezTo>
                    <a:pt x="47" y="78"/>
                    <a:pt x="43" y="81"/>
                    <a:pt x="43" y="81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29" y="91"/>
                    <a:pt x="30" y="101"/>
                  </a:cubicBezTo>
                  <a:cubicBezTo>
                    <a:pt x="28" y="97"/>
                    <a:pt x="28" y="92"/>
                    <a:pt x="27" y="87"/>
                  </a:cubicBezTo>
                  <a:cubicBezTo>
                    <a:pt x="24" y="59"/>
                    <a:pt x="33" y="34"/>
                    <a:pt x="48" y="20"/>
                  </a:cubicBezTo>
                  <a:cubicBezTo>
                    <a:pt x="30" y="31"/>
                    <a:pt x="14" y="52"/>
                    <a:pt x="18" y="91"/>
                  </a:cubicBezTo>
                  <a:cubicBezTo>
                    <a:pt x="11" y="85"/>
                    <a:pt x="0" y="71"/>
                    <a:pt x="1" y="51"/>
                  </a:cubicBezTo>
                  <a:lnTo>
                    <a:pt x="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0744" y="2120564"/>
              <a:ext cx="1463726" cy="1347431"/>
            </a:xfrm>
            <a:custGeom>
              <a:avLst/>
              <a:gdLst>
                <a:gd name="T0" fmla="*/ 105 w 164"/>
                <a:gd name="T1" fmla="*/ 85 h 151"/>
                <a:gd name="T2" fmla="*/ 149 w 164"/>
                <a:gd name="T3" fmla="*/ 140 h 151"/>
                <a:gd name="T4" fmla="*/ 60 w 164"/>
                <a:gd name="T5" fmla="*/ 126 h 151"/>
                <a:gd name="T6" fmla="*/ 33 w 164"/>
                <a:gd name="T7" fmla="*/ 0 h 151"/>
                <a:gd name="T8" fmla="*/ 126 w 164"/>
                <a:gd name="T9" fmla="*/ 54 h 151"/>
                <a:gd name="T10" fmla="*/ 164 w 164"/>
                <a:gd name="T11" fmla="*/ 127 h 151"/>
                <a:gd name="T12" fmla="*/ 105 w 164"/>
                <a:gd name="T13" fmla="*/ 8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151">
                  <a:moveTo>
                    <a:pt x="105" y="85"/>
                  </a:moveTo>
                  <a:cubicBezTo>
                    <a:pt x="105" y="85"/>
                    <a:pt x="156" y="110"/>
                    <a:pt x="149" y="140"/>
                  </a:cubicBezTo>
                  <a:cubicBezTo>
                    <a:pt x="134" y="131"/>
                    <a:pt x="88" y="151"/>
                    <a:pt x="60" y="126"/>
                  </a:cubicBezTo>
                  <a:cubicBezTo>
                    <a:pt x="0" y="69"/>
                    <a:pt x="33" y="0"/>
                    <a:pt x="33" y="0"/>
                  </a:cubicBezTo>
                  <a:cubicBezTo>
                    <a:pt x="39" y="49"/>
                    <a:pt x="90" y="22"/>
                    <a:pt x="126" y="54"/>
                  </a:cubicBezTo>
                  <a:cubicBezTo>
                    <a:pt x="159" y="83"/>
                    <a:pt x="162" y="111"/>
                    <a:pt x="164" y="127"/>
                  </a:cubicBezTo>
                  <a:cubicBezTo>
                    <a:pt x="162" y="121"/>
                    <a:pt x="142" y="91"/>
                    <a:pt x="105" y="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61155" y="2155612"/>
              <a:ext cx="1429534" cy="1074879"/>
            </a:xfrm>
            <a:custGeom>
              <a:avLst/>
              <a:gdLst>
                <a:gd name="T0" fmla="*/ 9 w 246"/>
                <a:gd name="T1" fmla="*/ 121 h 185"/>
                <a:gd name="T2" fmla="*/ 73 w 246"/>
                <a:gd name="T3" fmla="*/ 31 h 185"/>
                <a:gd name="T4" fmla="*/ 69 w 246"/>
                <a:gd name="T5" fmla="*/ 42 h 185"/>
                <a:gd name="T6" fmla="*/ 192 w 246"/>
                <a:gd name="T7" fmla="*/ 58 h 185"/>
                <a:gd name="T8" fmla="*/ 246 w 246"/>
                <a:gd name="T9" fmla="*/ 133 h 185"/>
                <a:gd name="T10" fmla="*/ 203 w 246"/>
                <a:gd name="T11" fmla="*/ 150 h 185"/>
                <a:gd name="T12" fmla="*/ 105 w 246"/>
                <a:gd name="T13" fmla="*/ 168 h 185"/>
                <a:gd name="T14" fmla="*/ 59 w 246"/>
                <a:gd name="T15" fmla="*/ 147 h 185"/>
                <a:gd name="T16" fmla="*/ 71 w 246"/>
                <a:gd name="T17" fmla="*/ 164 h 185"/>
                <a:gd name="T18" fmla="*/ 0 w 246"/>
                <a:gd name="T19" fmla="*/ 145 h 185"/>
                <a:gd name="T20" fmla="*/ 165 w 246"/>
                <a:gd name="T21" fmla="*/ 83 h 185"/>
                <a:gd name="T22" fmla="*/ 9 w 246"/>
                <a:gd name="T23" fmla="*/ 12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6" h="185">
                  <a:moveTo>
                    <a:pt x="9" y="121"/>
                  </a:moveTo>
                  <a:cubicBezTo>
                    <a:pt x="9" y="121"/>
                    <a:pt x="14" y="59"/>
                    <a:pt x="73" y="31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2"/>
                    <a:pt x="124" y="0"/>
                    <a:pt x="192" y="58"/>
                  </a:cubicBezTo>
                  <a:cubicBezTo>
                    <a:pt x="241" y="99"/>
                    <a:pt x="246" y="133"/>
                    <a:pt x="246" y="133"/>
                  </a:cubicBezTo>
                  <a:cubicBezTo>
                    <a:pt x="246" y="133"/>
                    <a:pt x="230" y="116"/>
                    <a:pt x="203" y="150"/>
                  </a:cubicBezTo>
                  <a:cubicBezTo>
                    <a:pt x="187" y="169"/>
                    <a:pt x="142" y="185"/>
                    <a:pt x="105" y="168"/>
                  </a:cubicBezTo>
                  <a:cubicBezTo>
                    <a:pt x="68" y="151"/>
                    <a:pt x="59" y="147"/>
                    <a:pt x="59" y="147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17" y="124"/>
                    <a:pt x="0" y="145"/>
                  </a:cubicBezTo>
                  <a:cubicBezTo>
                    <a:pt x="0" y="145"/>
                    <a:pt x="79" y="49"/>
                    <a:pt x="165" y="83"/>
                  </a:cubicBezTo>
                  <a:cubicBezTo>
                    <a:pt x="165" y="83"/>
                    <a:pt x="91" y="41"/>
                    <a:pt x="9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r>
                <a:rPr lang="id-ID" sz="1200" dirty="0">
                  <a:latin typeface="微软雅黑" panose="020B0503020204020204" pitchFamily="34" charset="-122"/>
                  <a:ea typeface="微软雅黑" pitchFamily="34" charset="-122"/>
                  <a:sym typeface="微软雅黑" panose="020B0503020204020204" pitchFamily="34" charset="-122"/>
                </a:rPr>
                <a:t> </a:t>
              </a: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82463" y="2650204"/>
              <a:ext cx="1312038" cy="893693"/>
            </a:xfrm>
            <a:custGeom>
              <a:avLst/>
              <a:gdLst>
                <a:gd name="T0" fmla="*/ 129 w 226"/>
                <a:gd name="T1" fmla="*/ 12 h 154"/>
                <a:gd name="T2" fmla="*/ 7 w 226"/>
                <a:gd name="T3" fmla="*/ 154 h 154"/>
                <a:gd name="T4" fmla="*/ 0 w 226"/>
                <a:gd name="T5" fmla="*/ 142 h 154"/>
                <a:gd name="T6" fmla="*/ 120 w 226"/>
                <a:gd name="T7" fmla="*/ 8 h 154"/>
                <a:gd name="T8" fmla="*/ 226 w 226"/>
                <a:gd name="T9" fmla="*/ 19 h 154"/>
                <a:gd name="T10" fmla="*/ 129 w 226"/>
                <a:gd name="T11" fmla="*/ 1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6" h="154">
                  <a:moveTo>
                    <a:pt x="129" y="12"/>
                  </a:moveTo>
                  <a:cubicBezTo>
                    <a:pt x="55" y="28"/>
                    <a:pt x="4" y="90"/>
                    <a:pt x="7" y="154"/>
                  </a:cubicBezTo>
                  <a:cubicBezTo>
                    <a:pt x="4" y="151"/>
                    <a:pt x="3" y="145"/>
                    <a:pt x="0" y="142"/>
                  </a:cubicBezTo>
                  <a:cubicBezTo>
                    <a:pt x="0" y="80"/>
                    <a:pt x="48" y="24"/>
                    <a:pt x="120" y="8"/>
                  </a:cubicBezTo>
                  <a:cubicBezTo>
                    <a:pt x="157" y="0"/>
                    <a:pt x="195" y="5"/>
                    <a:pt x="226" y="19"/>
                  </a:cubicBezTo>
                  <a:cubicBezTo>
                    <a:pt x="197" y="8"/>
                    <a:pt x="163" y="5"/>
                    <a:pt x="129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06862" y="1807929"/>
              <a:ext cx="122392" cy="812489"/>
            </a:xfrm>
            <a:custGeom>
              <a:avLst/>
              <a:gdLst>
                <a:gd name="T0" fmla="*/ 12 w 21"/>
                <a:gd name="T1" fmla="*/ 80 h 81"/>
                <a:gd name="T2" fmla="*/ 3 w 21"/>
                <a:gd name="T3" fmla="*/ 81 h 81"/>
                <a:gd name="T4" fmla="*/ 3 w 21"/>
                <a:gd name="T5" fmla="*/ 32 h 81"/>
                <a:gd name="T6" fmla="*/ 5 w 21"/>
                <a:gd name="T7" fmla="*/ 0 h 81"/>
                <a:gd name="T8" fmla="*/ 14 w 21"/>
                <a:gd name="T9" fmla="*/ 28 h 81"/>
                <a:gd name="T10" fmla="*/ 12 w 21"/>
                <a:gd name="T11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81">
                  <a:moveTo>
                    <a:pt x="12" y="80"/>
                  </a:moveTo>
                  <a:cubicBezTo>
                    <a:pt x="9" y="81"/>
                    <a:pt x="6" y="81"/>
                    <a:pt x="3" y="81"/>
                  </a:cubicBezTo>
                  <a:cubicBezTo>
                    <a:pt x="3" y="55"/>
                    <a:pt x="3" y="36"/>
                    <a:pt x="3" y="32"/>
                  </a:cubicBezTo>
                  <a:cubicBezTo>
                    <a:pt x="0" y="8"/>
                    <a:pt x="1" y="0"/>
                    <a:pt x="5" y="0"/>
                  </a:cubicBezTo>
                  <a:cubicBezTo>
                    <a:pt x="9" y="0"/>
                    <a:pt x="21" y="3"/>
                    <a:pt x="14" y="28"/>
                  </a:cubicBezTo>
                  <a:cubicBezTo>
                    <a:pt x="13" y="33"/>
                    <a:pt x="12" y="52"/>
                    <a:pt x="12" y="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34791" y="3306394"/>
              <a:ext cx="173795" cy="1723724"/>
            </a:xfrm>
            <a:custGeom>
              <a:avLst/>
              <a:gdLst>
                <a:gd name="T0" fmla="*/ 21 w 30"/>
                <a:gd name="T1" fmla="*/ 297 h 297"/>
                <a:gd name="T2" fmla="*/ 29 w 30"/>
                <a:gd name="T3" fmla="*/ 290 h 297"/>
                <a:gd name="T4" fmla="*/ 29 w 30"/>
                <a:gd name="T5" fmla="*/ 13 h 297"/>
                <a:gd name="T6" fmla="*/ 21 w 30"/>
                <a:gd name="T7" fmla="*/ 2 h 297"/>
                <a:gd name="T8" fmla="*/ 22 w 30"/>
                <a:gd name="T9" fmla="*/ 7 h 297"/>
                <a:gd name="T10" fmla="*/ 14 w 30"/>
                <a:gd name="T11" fmla="*/ 290 h 297"/>
                <a:gd name="T12" fmla="*/ 21 w 30"/>
                <a:gd name="T13" fmla="*/ 297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97">
                  <a:moveTo>
                    <a:pt x="21" y="297"/>
                  </a:moveTo>
                  <a:cubicBezTo>
                    <a:pt x="25" y="297"/>
                    <a:pt x="29" y="294"/>
                    <a:pt x="29" y="290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9"/>
                    <a:pt x="25" y="2"/>
                    <a:pt x="21" y="2"/>
                  </a:cubicBezTo>
                  <a:cubicBezTo>
                    <a:pt x="17" y="2"/>
                    <a:pt x="0" y="0"/>
                    <a:pt x="22" y="7"/>
                  </a:cubicBezTo>
                  <a:cubicBezTo>
                    <a:pt x="30" y="9"/>
                    <a:pt x="14" y="290"/>
                    <a:pt x="14" y="290"/>
                  </a:cubicBezTo>
                  <a:cubicBezTo>
                    <a:pt x="14" y="294"/>
                    <a:pt x="17" y="297"/>
                    <a:pt x="21" y="2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32142" y="3636937"/>
              <a:ext cx="149317" cy="1393181"/>
            </a:xfrm>
            <a:custGeom>
              <a:avLst/>
              <a:gdLst>
                <a:gd name="T0" fmla="*/ 8 w 26"/>
                <a:gd name="T1" fmla="*/ 240 h 240"/>
                <a:gd name="T2" fmla="*/ 16 w 26"/>
                <a:gd name="T3" fmla="*/ 233 h 240"/>
                <a:gd name="T4" fmla="*/ 17 w 26"/>
                <a:gd name="T5" fmla="*/ 34 h 240"/>
                <a:gd name="T6" fmla="*/ 12 w 26"/>
                <a:gd name="T7" fmla="*/ 33 h 240"/>
                <a:gd name="T8" fmla="*/ 1 w 26"/>
                <a:gd name="T9" fmla="*/ 233 h 240"/>
                <a:gd name="T10" fmla="*/ 8 w 26"/>
                <a:gd name="T11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40">
                  <a:moveTo>
                    <a:pt x="8" y="240"/>
                  </a:moveTo>
                  <a:cubicBezTo>
                    <a:pt x="12" y="240"/>
                    <a:pt x="16" y="237"/>
                    <a:pt x="16" y="233"/>
                  </a:cubicBezTo>
                  <a:cubicBezTo>
                    <a:pt x="16" y="233"/>
                    <a:pt x="8" y="68"/>
                    <a:pt x="17" y="34"/>
                  </a:cubicBezTo>
                  <a:cubicBezTo>
                    <a:pt x="26" y="0"/>
                    <a:pt x="15" y="30"/>
                    <a:pt x="12" y="33"/>
                  </a:cubicBezTo>
                  <a:cubicBezTo>
                    <a:pt x="0" y="53"/>
                    <a:pt x="1" y="233"/>
                    <a:pt x="1" y="233"/>
                  </a:cubicBezTo>
                  <a:cubicBezTo>
                    <a:pt x="1" y="237"/>
                    <a:pt x="4" y="240"/>
                    <a:pt x="8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45744" y="3247632"/>
              <a:ext cx="117496" cy="1525398"/>
            </a:xfrm>
            <a:custGeom>
              <a:avLst/>
              <a:gdLst>
                <a:gd name="T0" fmla="*/ 9 w 20"/>
                <a:gd name="T1" fmla="*/ 263 h 263"/>
                <a:gd name="T2" fmla="*/ 17 w 20"/>
                <a:gd name="T3" fmla="*/ 256 h 263"/>
                <a:gd name="T4" fmla="*/ 17 w 20"/>
                <a:gd name="T5" fmla="*/ 19 h 263"/>
                <a:gd name="T6" fmla="*/ 9 w 20"/>
                <a:gd name="T7" fmla="*/ 12 h 263"/>
                <a:gd name="T8" fmla="*/ 2 w 20"/>
                <a:gd name="T9" fmla="*/ 256 h 263"/>
                <a:gd name="T10" fmla="*/ 9 w 20"/>
                <a:gd name="T11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63">
                  <a:moveTo>
                    <a:pt x="9" y="263"/>
                  </a:moveTo>
                  <a:cubicBezTo>
                    <a:pt x="13" y="263"/>
                    <a:pt x="17" y="260"/>
                    <a:pt x="17" y="256"/>
                  </a:cubicBezTo>
                  <a:cubicBezTo>
                    <a:pt x="17" y="256"/>
                    <a:pt x="8" y="67"/>
                    <a:pt x="17" y="19"/>
                  </a:cubicBezTo>
                  <a:cubicBezTo>
                    <a:pt x="20" y="0"/>
                    <a:pt x="12" y="9"/>
                    <a:pt x="9" y="12"/>
                  </a:cubicBezTo>
                  <a:cubicBezTo>
                    <a:pt x="0" y="22"/>
                    <a:pt x="2" y="256"/>
                    <a:pt x="2" y="256"/>
                  </a:cubicBezTo>
                  <a:cubicBezTo>
                    <a:pt x="2" y="260"/>
                    <a:pt x="5" y="263"/>
                    <a:pt x="9" y="26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10673" y="4670192"/>
              <a:ext cx="1314485" cy="1131194"/>
            </a:xfrm>
            <a:custGeom>
              <a:avLst/>
              <a:gdLst>
                <a:gd name="T0" fmla="*/ 2 w 226"/>
                <a:gd name="T1" fmla="*/ 61 h 195"/>
                <a:gd name="T2" fmla="*/ 56 w 226"/>
                <a:gd name="T3" fmla="*/ 128 h 195"/>
                <a:gd name="T4" fmla="*/ 56 w 226"/>
                <a:gd name="T5" fmla="*/ 128 h 195"/>
                <a:gd name="T6" fmla="*/ 108 w 226"/>
                <a:gd name="T7" fmla="*/ 192 h 195"/>
                <a:gd name="T8" fmla="*/ 113 w 226"/>
                <a:gd name="T9" fmla="*/ 195 h 195"/>
                <a:gd name="T10" fmla="*/ 119 w 226"/>
                <a:gd name="T11" fmla="*/ 192 h 195"/>
                <a:gd name="T12" fmla="*/ 171 w 226"/>
                <a:gd name="T13" fmla="*/ 128 h 195"/>
                <a:gd name="T14" fmla="*/ 171 w 226"/>
                <a:gd name="T15" fmla="*/ 128 h 195"/>
                <a:gd name="T16" fmla="*/ 224 w 226"/>
                <a:gd name="T17" fmla="*/ 61 h 195"/>
                <a:gd name="T18" fmla="*/ 225 w 226"/>
                <a:gd name="T19" fmla="*/ 54 h 195"/>
                <a:gd name="T20" fmla="*/ 219 w 226"/>
                <a:gd name="T21" fmla="*/ 49 h 195"/>
                <a:gd name="T22" fmla="*/ 178 w 226"/>
                <a:gd name="T23" fmla="*/ 7 h 195"/>
                <a:gd name="T24" fmla="*/ 177 w 226"/>
                <a:gd name="T25" fmla="*/ 5 h 195"/>
                <a:gd name="T26" fmla="*/ 169 w 226"/>
                <a:gd name="T27" fmla="*/ 1 h 195"/>
                <a:gd name="T28" fmla="*/ 166 w 226"/>
                <a:gd name="T29" fmla="*/ 2 h 195"/>
                <a:gd name="T30" fmla="*/ 163 w 226"/>
                <a:gd name="T31" fmla="*/ 7 h 195"/>
                <a:gd name="T32" fmla="*/ 113 w 226"/>
                <a:gd name="T33" fmla="*/ 50 h 195"/>
                <a:gd name="T34" fmla="*/ 64 w 226"/>
                <a:gd name="T35" fmla="*/ 7 h 195"/>
                <a:gd name="T36" fmla="*/ 56 w 226"/>
                <a:gd name="T37" fmla="*/ 1 h 195"/>
                <a:gd name="T38" fmla="*/ 56 w 226"/>
                <a:gd name="T39" fmla="*/ 1 h 195"/>
                <a:gd name="T40" fmla="*/ 53 w 226"/>
                <a:gd name="T41" fmla="*/ 2 h 195"/>
                <a:gd name="T42" fmla="*/ 50 w 226"/>
                <a:gd name="T43" fmla="*/ 5 h 195"/>
                <a:gd name="T44" fmla="*/ 49 w 226"/>
                <a:gd name="T45" fmla="*/ 7 h 195"/>
                <a:gd name="T46" fmla="*/ 7 w 226"/>
                <a:gd name="T47" fmla="*/ 49 h 195"/>
                <a:gd name="T48" fmla="*/ 1 w 226"/>
                <a:gd name="T49" fmla="*/ 54 h 195"/>
                <a:gd name="T50" fmla="*/ 2 w 226"/>
                <a:gd name="T51" fmla="*/ 61 h 195"/>
                <a:gd name="T52" fmla="*/ 75 w 226"/>
                <a:gd name="T53" fmla="*/ 128 h 195"/>
                <a:gd name="T54" fmla="*/ 152 w 226"/>
                <a:gd name="T55" fmla="*/ 128 h 195"/>
                <a:gd name="T56" fmla="*/ 113 w 226"/>
                <a:gd name="T57" fmla="*/ 175 h 195"/>
                <a:gd name="T58" fmla="*/ 75 w 226"/>
                <a:gd name="T59" fmla="*/ 128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6" h="195">
                  <a:moveTo>
                    <a:pt x="2" y="61"/>
                  </a:moveTo>
                  <a:cubicBezTo>
                    <a:pt x="56" y="128"/>
                    <a:pt x="56" y="128"/>
                    <a:pt x="56" y="128"/>
                  </a:cubicBezTo>
                  <a:cubicBezTo>
                    <a:pt x="56" y="128"/>
                    <a:pt x="56" y="128"/>
                    <a:pt x="56" y="128"/>
                  </a:cubicBezTo>
                  <a:cubicBezTo>
                    <a:pt x="108" y="192"/>
                    <a:pt x="108" y="192"/>
                    <a:pt x="108" y="192"/>
                  </a:cubicBezTo>
                  <a:cubicBezTo>
                    <a:pt x="109" y="194"/>
                    <a:pt x="111" y="195"/>
                    <a:pt x="113" y="195"/>
                  </a:cubicBezTo>
                  <a:cubicBezTo>
                    <a:pt x="116" y="195"/>
                    <a:pt x="118" y="194"/>
                    <a:pt x="119" y="192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224" y="61"/>
                    <a:pt x="224" y="61"/>
                    <a:pt x="224" y="61"/>
                  </a:cubicBezTo>
                  <a:cubicBezTo>
                    <a:pt x="226" y="59"/>
                    <a:pt x="226" y="56"/>
                    <a:pt x="225" y="54"/>
                  </a:cubicBezTo>
                  <a:cubicBezTo>
                    <a:pt x="224" y="51"/>
                    <a:pt x="222" y="50"/>
                    <a:pt x="219" y="49"/>
                  </a:cubicBezTo>
                  <a:cubicBezTo>
                    <a:pt x="198" y="46"/>
                    <a:pt x="180" y="29"/>
                    <a:pt x="178" y="7"/>
                  </a:cubicBezTo>
                  <a:cubicBezTo>
                    <a:pt x="178" y="6"/>
                    <a:pt x="177" y="5"/>
                    <a:pt x="177" y="5"/>
                  </a:cubicBezTo>
                  <a:cubicBezTo>
                    <a:pt x="175" y="2"/>
                    <a:pt x="172" y="0"/>
                    <a:pt x="169" y="1"/>
                  </a:cubicBezTo>
                  <a:cubicBezTo>
                    <a:pt x="168" y="1"/>
                    <a:pt x="167" y="1"/>
                    <a:pt x="166" y="2"/>
                  </a:cubicBezTo>
                  <a:cubicBezTo>
                    <a:pt x="164" y="3"/>
                    <a:pt x="163" y="5"/>
                    <a:pt x="163" y="7"/>
                  </a:cubicBezTo>
                  <a:cubicBezTo>
                    <a:pt x="160" y="31"/>
                    <a:pt x="138" y="50"/>
                    <a:pt x="113" y="50"/>
                  </a:cubicBezTo>
                  <a:cubicBezTo>
                    <a:pt x="88" y="50"/>
                    <a:pt x="67" y="31"/>
                    <a:pt x="64" y="7"/>
                  </a:cubicBezTo>
                  <a:cubicBezTo>
                    <a:pt x="63" y="3"/>
                    <a:pt x="60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5" y="1"/>
                    <a:pt x="54" y="1"/>
                    <a:pt x="53" y="2"/>
                  </a:cubicBezTo>
                  <a:cubicBezTo>
                    <a:pt x="51" y="2"/>
                    <a:pt x="50" y="3"/>
                    <a:pt x="50" y="5"/>
                  </a:cubicBezTo>
                  <a:cubicBezTo>
                    <a:pt x="49" y="5"/>
                    <a:pt x="49" y="6"/>
                    <a:pt x="49" y="7"/>
                  </a:cubicBezTo>
                  <a:cubicBezTo>
                    <a:pt x="46" y="29"/>
                    <a:pt x="29" y="46"/>
                    <a:pt x="7" y="49"/>
                  </a:cubicBezTo>
                  <a:cubicBezTo>
                    <a:pt x="4" y="50"/>
                    <a:pt x="2" y="51"/>
                    <a:pt x="1" y="54"/>
                  </a:cubicBezTo>
                  <a:cubicBezTo>
                    <a:pt x="0" y="56"/>
                    <a:pt x="1" y="59"/>
                    <a:pt x="2" y="61"/>
                  </a:cubicBezTo>
                  <a:close/>
                  <a:moveTo>
                    <a:pt x="75" y="128"/>
                  </a:moveTo>
                  <a:cubicBezTo>
                    <a:pt x="101" y="123"/>
                    <a:pt x="126" y="123"/>
                    <a:pt x="152" y="128"/>
                  </a:cubicBezTo>
                  <a:cubicBezTo>
                    <a:pt x="113" y="175"/>
                    <a:pt x="113" y="175"/>
                    <a:pt x="113" y="175"/>
                  </a:cubicBezTo>
                  <a:lnTo>
                    <a:pt x="75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94622" y="2897248"/>
              <a:ext cx="88122" cy="1875782"/>
            </a:xfrm>
            <a:custGeom>
              <a:avLst/>
              <a:gdLst>
                <a:gd name="T0" fmla="*/ 13 w 15"/>
                <a:gd name="T1" fmla="*/ 4 h 300"/>
                <a:gd name="T2" fmla="*/ 15 w 15"/>
                <a:gd name="T3" fmla="*/ 293 h 300"/>
                <a:gd name="T4" fmla="*/ 7 w 15"/>
                <a:gd name="T5" fmla="*/ 300 h 300"/>
                <a:gd name="T6" fmla="*/ 0 w 15"/>
                <a:gd name="T7" fmla="*/ 293 h 300"/>
                <a:gd name="T8" fmla="*/ 4 w 15"/>
                <a:gd name="T9" fmla="*/ 0 h 300"/>
                <a:gd name="T10" fmla="*/ 13 w 15"/>
                <a:gd name="T11" fmla="*/ 4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300">
                  <a:moveTo>
                    <a:pt x="13" y="4"/>
                  </a:moveTo>
                  <a:cubicBezTo>
                    <a:pt x="13" y="137"/>
                    <a:pt x="15" y="293"/>
                    <a:pt x="15" y="293"/>
                  </a:cubicBezTo>
                  <a:cubicBezTo>
                    <a:pt x="15" y="297"/>
                    <a:pt x="11" y="300"/>
                    <a:pt x="7" y="300"/>
                  </a:cubicBezTo>
                  <a:cubicBezTo>
                    <a:pt x="3" y="300"/>
                    <a:pt x="0" y="297"/>
                    <a:pt x="0" y="293"/>
                  </a:cubicBezTo>
                  <a:cubicBezTo>
                    <a:pt x="0" y="293"/>
                    <a:pt x="3" y="134"/>
                    <a:pt x="4" y="0"/>
                  </a:cubicBezTo>
                  <a:cubicBezTo>
                    <a:pt x="7" y="2"/>
                    <a:pt x="10" y="3"/>
                    <a:pt x="13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64820" y="2522508"/>
              <a:ext cx="879199" cy="730020"/>
            </a:xfrm>
            <a:custGeom>
              <a:avLst/>
              <a:gdLst>
                <a:gd name="T0" fmla="*/ 167 w 196"/>
                <a:gd name="T1" fmla="*/ 142 h 163"/>
                <a:gd name="T2" fmla="*/ 170 w 196"/>
                <a:gd name="T3" fmla="*/ 48 h 163"/>
                <a:gd name="T4" fmla="*/ 167 w 196"/>
                <a:gd name="T5" fmla="*/ 57 h 163"/>
                <a:gd name="T6" fmla="*/ 75 w 196"/>
                <a:gd name="T7" fmla="*/ 3 h 163"/>
                <a:gd name="T8" fmla="*/ 0 w 196"/>
                <a:gd name="T9" fmla="*/ 26 h 163"/>
                <a:gd name="T10" fmla="*/ 20 w 196"/>
                <a:gd name="T11" fmla="*/ 60 h 163"/>
                <a:gd name="T12" fmla="*/ 77 w 196"/>
                <a:gd name="T13" fmla="*/ 124 h 163"/>
                <a:gd name="T14" fmla="*/ 119 w 196"/>
                <a:gd name="T15" fmla="*/ 134 h 163"/>
                <a:gd name="T16" fmla="*/ 102 w 196"/>
                <a:gd name="T17" fmla="*/ 139 h 163"/>
                <a:gd name="T18" fmla="*/ 161 w 196"/>
                <a:gd name="T19" fmla="*/ 163 h 163"/>
                <a:gd name="T20" fmla="*/ 81 w 196"/>
                <a:gd name="T21" fmla="*/ 35 h 163"/>
                <a:gd name="T22" fmla="*/ 167 w 196"/>
                <a:gd name="T23" fmla="*/ 14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163">
                  <a:moveTo>
                    <a:pt x="167" y="142"/>
                  </a:moveTo>
                  <a:cubicBezTo>
                    <a:pt x="167" y="142"/>
                    <a:pt x="196" y="98"/>
                    <a:pt x="170" y="48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7"/>
                    <a:pt x="152" y="0"/>
                    <a:pt x="75" y="3"/>
                  </a:cubicBezTo>
                  <a:cubicBezTo>
                    <a:pt x="21" y="6"/>
                    <a:pt x="0" y="26"/>
                    <a:pt x="0" y="26"/>
                  </a:cubicBezTo>
                  <a:cubicBezTo>
                    <a:pt x="0" y="26"/>
                    <a:pt x="19" y="23"/>
                    <a:pt x="20" y="60"/>
                  </a:cubicBezTo>
                  <a:cubicBezTo>
                    <a:pt x="21" y="81"/>
                    <a:pt x="43" y="116"/>
                    <a:pt x="77" y="124"/>
                  </a:cubicBezTo>
                  <a:cubicBezTo>
                    <a:pt x="111" y="131"/>
                    <a:pt x="119" y="134"/>
                    <a:pt x="119" y="134"/>
                  </a:cubicBez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59" y="140"/>
                    <a:pt x="161" y="163"/>
                  </a:cubicBezTo>
                  <a:cubicBezTo>
                    <a:pt x="161" y="163"/>
                    <a:pt x="157" y="56"/>
                    <a:pt x="81" y="35"/>
                  </a:cubicBezTo>
                  <a:cubicBezTo>
                    <a:pt x="81" y="35"/>
                    <a:pt x="153" y="45"/>
                    <a:pt x="167" y="1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5639" y="1879414"/>
              <a:ext cx="452848" cy="604773"/>
            </a:xfrm>
            <a:custGeom>
              <a:avLst/>
              <a:gdLst>
                <a:gd name="T0" fmla="*/ 23 w 78"/>
                <a:gd name="T1" fmla="*/ 85 h 104"/>
                <a:gd name="T2" fmla="*/ 18 w 78"/>
                <a:gd name="T3" fmla="*/ 31 h 104"/>
                <a:gd name="T4" fmla="*/ 45 w 78"/>
                <a:gd name="T5" fmla="*/ 0 h 104"/>
                <a:gd name="T6" fmla="*/ 57 w 78"/>
                <a:gd name="T7" fmla="*/ 17 h 104"/>
                <a:gd name="T8" fmla="*/ 75 w 78"/>
                <a:gd name="T9" fmla="*/ 57 h 104"/>
                <a:gd name="T10" fmla="*/ 70 w 78"/>
                <a:gd name="T11" fmla="*/ 79 h 104"/>
                <a:gd name="T12" fmla="*/ 76 w 78"/>
                <a:gd name="T13" fmla="*/ 72 h 104"/>
                <a:gd name="T14" fmla="*/ 73 w 78"/>
                <a:gd name="T15" fmla="*/ 104 h 104"/>
                <a:gd name="T16" fmla="*/ 62 w 78"/>
                <a:gd name="T17" fmla="*/ 95 h 104"/>
                <a:gd name="T18" fmla="*/ 33 w 78"/>
                <a:gd name="T19" fmla="*/ 30 h 104"/>
                <a:gd name="T20" fmla="*/ 57 w 78"/>
                <a:gd name="T21" fmla="*/ 104 h 104"/>
                <a:gd name="T22" fmla="*/ 19 w 78"/>
                <a:gd name="T23" fmla="*/ 85 h 104"/>
                <a:gd name="T24" fmla="*/ 23 w 78"/>
                <a:gd name="T25" fmla="*/ 8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104">
                  <a:moveTo>
                    <a:pt x="23" y="85"/>
                  </a:moveTo>
                  <a:cubicBezTo>
                    <a:pt x="23" y="85"/>
                    <a:pt x="0" y="66"/>
                    <a:pt x="18" y="31"/>
                  </a:cubicBezTo>
                  <a:cubicBezTo>
                    <a:pt x="31" y="5"/>
                    <a:pt x="45" y="0"/>
                    <a:pt x="45" y="0"/>
                  </a:cubicBezTo>
                  <a:cubicBezTo>
                    <a:pt x="45" y="0"/>
                    <a:pt x="40" y="8"/>
                    <a:pt x="57" y="17"/>
                  </a:cubicBezTo>
                  <a:cubicBezTo>
                    <a:pt x="67" y="22"/>
                    <a:pt x="78" y="40"/>
                    <a:pt x="75" y="57"/>
                  </a:cubicBezTo>
                  <a:cubicBezTo>
                    <a:pt x="71" y="75"/>
                    <a:pt x="70" y="79"/>
                    <a:pt x="70" y="79"/>
                  </a:cubicBezTo>
                  <a:cubicBezTo>
                    <a:pt x="76" y="72"/>
                    <a:pt x="76" y="72"/>
                    <a:pt x="76" y="72"/>
                  </a:cubicBezTo>
                  <a:cubicBezTo>
                    <a:pt x="76" y="72"/>
                    <a:pt x="66" y="96"/>
                    <a:pt x="73" y="104"/>
                  </a:cubicBezTo>
                  <a:cubicBezTo>
                    <a:pt x="69" y="101"/>
                    <a:pt x="66" y="98"/>
                    <a:pt x="62" y="95"/>
                  </a:cubicBezTo>
                  <a:cubicBezTo>
                    <a:pt x="41" y="76"/>
                    <a:pt x="31" y="51"/>
                    <a:pt x="33" y="30"/>
                  </a:cubicBezTo>
                  <a:cubicBezTo>
                    <a:pt x="27" y="50"/>
                    <a:pt x="29" y="77"/>
                    <a:pt x="57" y="104"/>
                  </a:cubicBezTo>
                  <a:cubicBezTo>
                    <a:pt x="48" y="104"/>
                    <a:pt x="31" y="101"/>
                    <a:pt x="19" y="85"/>
                  </a:cubicBezTo>
                  <a:lnTo>
                    <a:pt x="23" y="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49277" y="3450854"/>
              <a:ext cx="540970" cy="516628"/>
            </a:xfrm>
            <a:custGeom>
              <a:avLst/>
              <a:gdLst>
                <a:gd name="T0" fmla="*/ 9 w 93"/>
                <a:gd name="T1" fmla="*/ 37 h 89"/>
                <a:gd name="T2" fmla="*/ 52 w 93"/>
                <a:gd name="T3" fmla="*/ 3 h 89"/>
                <a:gd name="T4" fmla="*/ 93 w 93"/>
                <a:gd name="T5" fmla="*/ 9 h 89"/>
                <a:gd name="T6" fmla="*/ 85 w 93"/>
                <a:gd name="T7" fmla="*/ 28 h 89"/>
                <a:gd name="T8" fmla="*/ 60 w 93"/>
                <a:gd name="T9" fmla="*/ 65 h 89"/>
                <a:gd name="T10" fmla="*/ 40 w 93"/>
                <a:gd name="T11" fmla="*/ 73 h 89"/>
                <a:gd name="T12" fmla="*/ 49 w 93"/>
                <a:gd name="T13" fmla="*/ 74 h 89"/>
                <a:gd name="T14" fmla="*/ 21 w 93"/>
                <a:gd name="T15" fmla="*/ 89 h 89"/>
                <a:gd name="T16" fmla="*/ 22 w 93"/>
                <a:gd name="T17" fmla="*/ 74 h 89"/>
                <a:gd name="T18" fmla="*/ 60 w 93"/>
                <a:gd name="T19" fmla="*/ 15 h 89"/>
                <a:gd name="T20" fmla="*/ 12 w 93"/>
                <a:gd name="T21" fmla="*/ 76 h 89"/>
                <a:gd name="T22" fmla="*/ 7 w 93"/>
                <a:gd name="T23" fmla="*/ 33 h 89"/>
                <a:gd name="T24" fmla="*/ 9 w 93"/>
                <a:gd name="T25" fmla="*/ 37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89">
                  <a:moveTo>
                    <a:pt x="9" y="37"/>
                  </a:moveTo>
                  <a:cubicBezTo>
                    <a:pt x="9" y="37"/>
                    <a:pt x="13" y="7"/>
                    <a:pt x="52" y="3"/>
                  </a:cubicBezTo>
                  <a:cubicBezTo>
                    <a:pt x="80" y="0"/>
                    <a:pt x="93" y="9"/>
                    <a:pt x="93" y="9"/>
                  </a:cubicBezTo>
                  <a:cubicBezTo>
                    <a:pt x="93" y="9"/>
                    <a:pt x="83" y="9"/>
                    <a:pt x="85" y="28"/>
                  </a:cubicBezTo>
                  <a:cubicBezTo>
                    <a:pt x="86" y="39"/>
                    <a:pt x="77" y="58"/>
                    <a:pt x="60" y="65"/>
                  </a:cubicBezTo>
                  <a:cubicBezTo>
                    <a:pt x="44" y="71"/>
                    <a:pt x="40" y="73"/>
                    <a:pt x="40" y="73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49" y="74"/>
                    <a:pt x="23" y="78"/>
                    <a:pt x="21" y="89"/>
                  </a:cubicBezTo>
                  <a:cubicBezTo>
                    <a:pt x="21" y="84"/>
                    <a:pt x="21" y="79"/>
                    <a:pt x="22" y="74"/>
                  </a:cubicBezTo>
                  <a:cubicBezTo>
                    <a:pt x="27" y="47"/>
                    <a:pt x="42" y="25"/>
                    <a:pt x="60" y="15"/>
                  </a:cubicBezTo>
                  <a:cubicBezTo>
                    <a:pt x="41" y="21"/>
                    <a:pt x="19" y="37"/>
                    <a:pt x="12" y="76"/>
                  </a:cubicBezTo>
                  <a:cubicBezTo>
                    <a:pt x="7" y="68"/>
                    <a:pt x="0" y="52"/>
                    <a:pt x="7" y="33"/>
                  </a:cubicBezTo>
                  <a:lnTo>
                    <a:pt x="9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3090" y="1935251"/>
              <a:ext cx="457744" cy="587634"/>
            </a:xfrm>
            <a:custGeom>
              <a:avLst/>
              <a:gdLst>
                <a:gd name="T0" fmla="*/ 4 w 79"/>
                <a:gd name="T1" fmla="*/ 55 h 101"/>
                <a:gd name="T2" fmla="*/ 37 w 79"/>
                <a:gd name="T3" fmla="*/ 10 h 101"/>
                <a:gd name="T4" fmla="*/ 77 w 79"/>
                <a:gd name="T5" fmla="*/ 5 h 101"/>
                <a:gd name="T6" fmla="*/ 75 w 79"/>
                <a:gd name="T7" fmla="*/ 25 h 101"/>
                <a:gd name="T8" fmla="*/ 61 w 79"/>
                <a:gd name="T9" fmla="*/ 67 h 101"/>
                <a:gd name="T10" fmla="*/ 43 w 79"/>
                <a:gd name="T11" fmla="*/ 81 h 101"/>
                <a:gd name="T12" fmla="*/ 52 w 79"/>
                <a:gd name="T13" fmla="*/ 80 h 101"/>
                <a:gd name="T14" fmla="*/ 30 w 79"/>
                <a:gd name="T15" fmla="*/ 101 h 101"/>
                <a:gd name="T16" fmla="*/ 27 w 79"/>
                <a:gd name="T17" fmla="*/ 87 h 101"/>
                <a:gd name="T18" fmla="*/ 48 w 79"/>
                <a:gd name="T19" fmla="*/ 20 h 101"/>
                <a:gd name="T20" fmla="*/ 18 w 79"/>
                <a:gd name="T21" fmla="*/ 91 h 101"/>
                <a:gd name="T22" fmla="*/ 1 w 79"/>
                <a:gd name="T23" fmla="*/ 51 h 101"/>
                <a:gd name="T24" fmla="*/ 4 w 79"/>
                <a:gd name="T25" fmla="*/ 5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1">
                  <a:moveTo>
                    <a:pt x="4" y="55"/>
                  </a:moveTo>
                  <a:cubicBezTo>
                    <a:pt x="4" y="55"/>
                    <a:pt x="0" y="25"/>
                    <a:pt x="37" y="10"/>
                  </a:cubicBezTo>
                  <a:cubicBezTo>
                    <a:pt x="63" y="0"/>
                    <a:pt x="77" y="5"/>
                    <a:pt x="77" y="5"/>
                  </a:cubicBezTo>
                  <a:cubicBezTo>
                    <a:pt x="77" y="5"/>
                    <a:pt x="67" y="7"/>
                    <a:pt x="75" y="25"/>
                  </a:cubicBezTo>
                  <a:cubicBezTo>
                    <a:pt x="79" y="35"/>
                    <a:pt x="76" y="57"/>
                    <a:pt x="61" y="67"/>
                  </a:cubicBezTo>
                  <a:cubicBezTo>
                    <a:pt x="47" y="78"/>
                    <a:pt x="43" y="81"/>
                    <a:pt x="43" y="81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29" y="91"/>
                    <a:pt x="30" y="101"/>
                  </a:cubicBezTo>
                  <a:cubicBezTo>
                    <a:pt x="28" y="97"/>
                    <a:pt x="28" y="92"/>
                    <a:pt x="27" y="87"/>
                  </a:cubicBezTo>
                  <a:cubicBezTo>
                    <a:pt x="24" y="59"/>
                    <a:pt x="33" y="34"/>
                    <a:pt x="48" y="20"/>
                  </a:cubicBezTo>
                  <a:cubicBezTo>
                    <a:pt x="30" y="31"/>
                    <a:pt x="14" y="52"/>
                    <a:pt x="18" y="91"/>
                  </a:cubicBezTo>
                  <a:cubicBezTo>
                    <a:pt x="11" y="85"/>
                    <a:pt x="0" y="71"/>
                    <a:pt x="1" y="51"/>
                  </a:cubicBezTo>
                  <a:lnTo>
                    <a:pt x="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2914" y="1279060"/>
              <a:ext cx="643779" cy="842274"/>
            </a:xfrm>
            <a:custGeom>
              <a:avLst/>
              <a:gdLst>
                <a:gd name="T0" fmla="*/ 15 w 111"/>
                <a:gd name="T1" fmla="*/ 90 h 145"/>
                <a:gd name="T2" fmla="*/ 45 w 111"/>
                <a:gd name="T3" fmla="*/ 21 h 145"/>
                <a:gd name="T4" fmla="*/ 98 w 111"/>
                <a:gd name="T5" fmla="*/ 2 h 145"/>
                <a:gd name="T6" fmla="*/ 101 w 111"/>
                <a:gd name="T7" fmla="*/ 31 h 145"/>
                <a:gd name="T8" fmla="*/ 94 w 111"/>
                <a:gd name="T9" fmla="*/ 91 h 145"/>
                <a:gd name="T10" fmla="*/ 74 w 111"/>
                <a:gd name="T11" fmla="*/ 114 h 145"/>
                <a:gd name="T12" fmla="*/ 86 w 111"/>
                <a:gd name="T13" fmla="*/ 110 h 145"/>
                <a:gd name="T14" fmla="*/ 61 w 111"/>
                <a:gd name="T15" fmla="*/ 145 h 145"/>
                <a:gd name="T16" fmla="*/ 54 w 111"/>
                <a:gd name="T17" fmla="*/ 126 h 145"/>
                <a:gd name="T18" fmla="*/ 63 w 111"/>
                <a:gd name="T19" fmla="*/ 30 h 145"/>
                <a:gd name="T20" fmla="*/ 42 w 111"/>
                <a:gd name="T21" fmla="*/ 134 h 145"/>
                <a:gd name="T22" fmla="*/ 9 w 111"/>
                <a:gd name="T23" fmla="*/ 86 h 145"/>
                <a:gd name="T24" fmla="*/ 15 w 111"/>
                <a:gd name="T25" fmla="*/ 9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1" h="145">
                  <a:moveTo>
                    <a:pt x="15" y="90"/>
                  </a:moveTo>
                  <a:cubicBezTo>
                    <a:pt x="15" y="90"/>
                    <a:pt x="0" y="50"/>
                    <a:pt x="45" y="21"/>
                  </a:cubicBezTo>
                  <a:cubicBezTo>
                    <a:pt x="78" y="0"/>
                    <a:pt x="98" y="2"/>
                    <a:pt x="98" y="2"/>
                  </a:cubicBezTo>
                  <a:cubicBezTo>
                    <a:pt x="98" y="2"/>
                    <a:pt x="86" y="9"/>
                    <a:pt x="101" y="31"/>
                  </a:cubicBezTo>
                  <a:cubicBezTo>
                    <a:pt x="109" y="43"/>
                    <a:pt x="111" y="72"/>
                    <a:pt x="94" y="91"/>
                  </a:cubicBezTo>
                  <a:cubicBezTo>
                    <a:pt x="78" y="109"/>
                    <a:pt x="74" y="114"/>
                    <a:pt x="74" y="114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6" y="110"/>
                    <a:pt x="58" y="131"/>
                    <a:pt x="61" y="145"/>
                  </a:cubicBezTo>
                  <a:cubicBezTo>
                    <a:pt x="59" y="139"/>
                    <a:pt x="56" y="133"/>
                    <a:pt x="54" y="126"/>
                  </a:cubicBezTo>
                  <a:cubicBezTo>
                    <a:pt x="42" y="90"/>
                    <a:pt x="47" y="53"/>
                    <a:pt x="63" y="30"/>
                  </a:cubicBezTo>
                  <a:cubicBezTo>
                    <a:pt x="43" y="50"/>
                    <a:pt x="27" y="84"/>
                    <a:pt x="42" y="134"/>
                  </a:cubicBezTo>
                  <a:cubicBezTo>
                    <a:pt x="32" y="128"/>
                    <a:pt x="14" y="113"/>
                    <a:pt x="9" y="86"/>
                  </a:cubicBezTo>
                  <a:lnTo>
                    <a:pt x="15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29852" y="1759258"/>
              <a:ext cx="648022" cy="538070"/>
            </a:xfrm>
            <a:custGeom>
              <a:avLst/>
              <a:gdLst>
                <a:gd name="T0" fmla="*/ 167 w 196"/>
                <a:gd name="T1" fmla="*/ 142 h 163"/>
                <a:gd name="T2" fmla="*/ 170 w 196"/>
                <a:gd name="T3" fmla="*/ 48 h 163"/>
                <a:gd name="T4" fmla="*/ 167 w 196"/>
                <a:gd name="T5" fmla="*/ 57 h 163"/>
                <a:gd name="T6" fmla="*/ 75 w 196"/>
                <a:gd name="T7" fmla="*/ 3 h 163"/>
                <a:gd name="T8" fmla="*/ 0 w 196"/>
                <a:gd name="T9" fmla="*/ 26 h 163"/>
                <a:gd name="T10" fmla="*/ 20 w 196"/>
                <a:gd name="T11" fmla="*/ 60 h 163"/>
                <a:gd name="T12" fmla="*/ 77 w 196"/>
                <a:gd name="T13" fmla="*/ 124 h 163"/>
                <a:gd name="T14" fmla="*/ 119 w 196"/>
                <a:gd name="T15" fmla="*/ 134 h 163"/>
                <a:gd name="T16" fmla="*/ 102 w 196"/>
                <a:gd name="T17" fmla="*/ 139 h 163"/>
                <a:gd name="T18" fmla="*/ 161 w 196"/>
                <a:gd name="T19" fmla="*/ 163 h 163"/>
                <a:gd name="T20" fmla="*/ 81 w 196"/>
                <a:gd name="T21" fmla="*/ 35 h 163"/>
                <a:gd name="T22" fmla="*/ 167 w 196"/>
                <a:gd name="T23" fmla="*/ 14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163">
                  <a:moveTo>
                    <a:pt x="167" y="142"/>
                  </a:moveTo>
                  <a:cubicBezTo>
                    <a:pt x="167" y="142"/>
                    <a:pt x="196" y="98"/>
                    <a:pt x="170" y="48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7"/>
                    <a:pt x="152" y="0"/>
                    <a:pt x="75" y="3"/>
                  </a:cubicBezTo>
                  <a:cubicBezTo>
                    <a:pt x="21" y="6"/>
                    <a:pt x="0" y="26"/>
                    <a:pt x="0" y="26"/>
                  </a:cubicBezTo>
                  <a:cubicBezTo>
                    <a:pt x="0" y="26"/>
                    <a:pt x="19" y="23"/>
                    <a:pt x="20" y="60"/>
                  </a:cubicBezTo>
                  <a:cubicBezTo>
                    <a:pt x="21" y="81"/>
                    <a:pt x="43" y="116"/>
                    <a:pt x="77" y="124"/>
                  </a:cubicBezTo>
                  <a:cubicBezTo>
                    <a:pt x="111" y="131"/>
                    <a:pt x="119" y="134"/>
                    <a:pt x="119" y="134"/>
                  </a:cubicBez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59" y="140"/>
                    <a:pt x="161" y="163"/>
                  </a:cubicBezTo>
                  <a:cubicBezTo>
                    <a:pt x="161" y="163"/>
                    <a:pt x="157" y="56"/>
                    <a:pt x="81" y="35"/>
                  </a:cubicBezTo>
                  <a:cubicBezTo>
                    <a:pt x="81" y="35"/>
                    <a:pt x="153" y="45"/>
                    <a:pt x="167" y="1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 rot="1801016" flipH="1">
              <a:off x="5660252" y="3293775"/>
              <a:ext cx="832145" cy="625698"/>
            </a:xfrm>
            <a:custGeom>
              <a:avLst/>
              <a:gdLst>
                <a:gd name="T0" fmla="*/ 9 w 246"/>
                <a:gd name="T1" fmla="*/ 121 h 185"/>
                <a:gd name="T2" fmla="*/ 73 w 246"/>
                <a:gd name="T3" fmla="*/ 31 h 185"/>
                <a:gd name="T4" fmla="*/ 69 w 246"/>
                <a:gd name="T5" fmla="*/ 42 h 185"/>
                <a:gd name="T6" fmla="*/ 192 w 246"/>
                <a:gd name="T7" fmla="*/ 58 h 185"/>
                <a:gd name="T8" fmla="*/ 246 w 246"/>
                <a:gd name="T9" fmla="*/ 133 h 185"/>
                <a:gd name="T10" fmla="*/ 203 w 246"/>
                <a:gd name="T11" fmla="*/ 150 h 185"/>
                <a:gd name="T12" fmla="*/ 105 w 246"/>
                <a:gd name="T13" fmla="*/ 168 h 185"/>
                <a:gd name="T14" fmla="*/ 59 w 246"/>
                <a:gd name="T15" fmla="*/ 147 h 185"/>
                <a:gd name="T16" fmla="*/ 71 w 246"/>
                <a:gd name="T17" fmla="*/ 164 h 185"/>
                <a:gd name="T18" fmla="*/ 0 w 246"/>
                <a:gd name="T19" fmla="*/ 145 h 185"/>
                <a:gd name="T20" fmla="*/ 165 w 246"/>
                <a:gd name="T21" fmla="*/ 83 h 185"/>
                <a:gd name="T22" fmla="*/ 9 w 246"/>
                <a:gd name="T23" fmla="*/ 12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6" h="185">
                  <a:moveTo>
                    <a:pt x="9" y="121"/>
                  </a:moveTo>
                  <a:cubicBezTo>
                    <a:pt x="9" y="121"/>
                    <a:pt x="14" y="59"/>
                    <a:pt x="73" y="31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2"/>
                    <a:pt x="124" y="0"/>
                    <a:pt x="192" y="58"/>
                  </a:cubicBezTo>
                  <a:cubicBezTo>
                    <a:pt x="241" y="99"/>
                    <a:pt x="246" y="133"/>
                    <a:pt x="246" y="133"/>
                  </a:cubicBezTo>
                  <a:cubicBezTo>
                    <a:pt x="246" y="133"/>
                    <a:pt x="230" y="116"/>
                    <a:pt x="203" y="150"/>
                  </a:cubicBezTo>
                  <a:cubicBezTo>
                    <a:pt x="187" y="169"/>
                    <a:pt x="142" y="185"/>
                    <a:pt x="105" y="168"/>
                  </a:cubicBezTo>
                  <a:cubicBezTo>
                    <a:pt x="68" y="151"/>
                    <a:pt x="59" y="147"/>
                    <a:pt x="59" y="147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17" y="124"/>
                    <a:pt x="0" y="145"/>
                  </a:cubicBezTo>
                  <a:cubicBezTo>
                    <a:pt x="0" y="145"/>
                    <a:pt x="79" y="49"/>
                    <a:pt x="165" y="83"/>
                  </a:cubicBezTo>
                  <a:cubicBezTo>
                    <a:pt x="165" y="83"/>
                    <a:pt x="91" y="41"/>
                    <a:pt x="9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latin typeface="微软雅黑" panose="020B0503020204020204" pitchFamily="34" charset="-122"/>
                <a:ea typeface="微软雅黑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9" name="出自【趣你的PPT】(微信:qunideppt)：最优质的PPT资源库"/>
          <p:cNvSpPr txBox="1"/>
          <p:nvPr/>
        </p:nvSpPr>
        <p:spPr>
          <a:xfrm>
            <a:off x="1592840" y="4736837"/>
            <a:ext cx="2338080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578089" y="5074365"/>
            <a:ext cx="2333999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1594756" y="2151748"/>
            <a:ext cx="2338080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1580005" y="2489276"/>
            <a:ext cx="2333999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8275832" y="4759151"/>
            <a:ext cx="2338080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8261081" y="5096679"/>
            <a:ext cx="2333999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8257000" y="2012108"/>
            <a:ext cx="2338080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242249" y="2349636"/>
            <a:ext cx="2333999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665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>
            <a:off x="777180" y="1748527"/>
            <a:ext cx="5037776" cy="3594345"/>
          </a:xfrm>
          <a:prstGeom prst="rect">
            <a:avLst/>
          </a:prstGeom>
          <a:noFill/>
          <a:ln w="12700" cmpd="sng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914102" y="1574763"/>
            <a:ext cx="1194665" cy="1784047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Georgia"/>
                <a:sym typeface="微软雅黑" panose="020B0503020204020204" pitchFamily="34" charset="-122"/>
              </a:rPr>
              <a:t>01</a:t>
            </a: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6377044" y="1748527"/>
            <a:ext cx="5037776" cy="3594345"/>
          </a:xfrm>
          <a:prstGeom prst="rect">
            <a:avLst/>
          </a:prstGeom>
          <a:noFill/>
          <a:ln w="12700" cmpd="sng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6513966" y="1574763"/>
            <a:ext cx="1194665" cy="1784047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Georgia"/>
                <a:sym typeface="微软雅黑" panose="020B0503020204020204" pitchFamily="34" charset="-122"/>
              </a:rPr>
              <a:t>02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2474192" y="2853742"/>
            <a:ext cx="180213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2478272" y="3175743"/>
            <a:ext cx="2709953" cy="14773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。我们制作的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教程视频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《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PPT》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，播放量已超过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500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万次。该原创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069923" y="2853742"/>
            <a:ext cx="180213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074003" y="3175743"/>
            <a:ext cx="2709953" cy="14773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。我们制作的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教程视频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《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PPT》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，播放量已超过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500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万次。该原创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03115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>
            <a:off x="4928563" y="2055092"/>
            <a:ext cx="2866158" cy="903046"/>
          </a:xfrm>
          <a:prstGeom prst="roundRect">
            <a:avLst>
              <a:gd name="adj" fmla="val 726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bg-BG" sz="1000">
              <a:solidFill>
                <a:srgbClr val="FFFFFF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4928563" y="3374247"/>
            <a:ext cx="2866158" cy="903046"/>
          </a:xfrm>
          <a:prstGeom prst="roundRect">
            <a:avLst>
              <a:gd name="adj" fmla="val 726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bg-BG" sz="1000">
              <a:solidFill>
                <a:srgbClr val="FFFFFF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928563" y="4693403"/>
            <a:ext cx="2866158" cy="903046"/>
          </a:xfrm>
          <a:prstGeom prst="roundRect">
            <a:avLst>
              <a:gd name="adj" fmla="val 726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bg-BG" sz="1000">
              <a:solidFill>
                <a:srgbClr val="FFFFFF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194012" y="3274164"/>
            <a:ext cx="3489235" cy="1116213"/>
          </a:xfrm>
          <a:prstGeom prst="roundRect">
            <a:avLst>
              <a:gd name="adj" fmla="val 726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bg-BG" sz="1000">
              <a:solidFill>
                <a:srgbClr val="FFFFFF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9040878" y="1701193"/>
            <a:ext cx="2866158" cy="639237"/>
          </a:xfrm>
          <a:prstGeom prst="roundRect">
            <a:avLst>
              <a:gd name="adj" fmla="val 726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bg-BG" sz="1000">
              <a:solidFill>
                <a:srgbClr val="FFFFFF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9040878" y="2669098"/>
            <a:ext cx="2866158" cy="639238"/>
          </a:xfrm>
          <a:prstGeom prst="roundRect">
            <a:avLst>
              <a:gd name="adj" fmla="val 726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bg-BG" sz="1000">
              <a:solidFill>
                <a:srgbClr val="FFFFFF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9040878" y="4318802"/>
            <a:ext cx="2866158" cy="639237"/>
          </a:xfrm>
          <a:prstGeom prst="roundRect">
            <a:avLst>
              <a:gd name="adj" fmla="val 726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bg-BG" sz="1000">
              <a:solidFill>
                <a:srgbClr val="FFFFFF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9040878" y="5286702"/>
            <a:ext cx="2866158" cy="639237"/>
          </a:xfrm>
          <a:prstGeom prst="roundRect">
            <a:avLst>
              <a:gd name="adj" fmla="val 726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bg-BG" sz="1000">
              <a:solidFill>
                <a:srgbClr val="FFFFFF"/>
              </a:solidFill>
              <a:latin typeface="微软雅黑" panose="020B0503020204020204" pitchFamily="34" charset="-122"/>
              <a:ea typeface="微软雅黑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1" name="出自【趣你的PPT】(微信:qunideppt)：最优质的PPT资源库"/>
          <p:cNvCxnSpPr/>
          <p:nvPr/>
        </p:nvCxnSpPr>
        <p:spPr>
          <a:xfrm rot="10800000" flipV="1">
            <a:off x="3668643" y="2533206"/>
            <a:ext cx="1230073" cy="1032636"/>
          </a:xfrm>
          <a:prstGeom prst="bentConnector3">
            <a:avLst>
              <a:gd name="adj1" fmla="val 50000"/>
            </a:avLst>
          </a:prstGeom>
          <a:ln w="19050">
            <a:solidFill>
              <a:srgbClr val="0070C0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>
            <a:stCxn id="15" idx="1"/>
          </p:cNvCxnSpPr>
          <p:nvPr/>
        </p:nvCxnSpPr>
        <p:spPr>
          <a:xfrm rot="10800000">
            <a:off x="3683253" y="4118796"/>
            <a:ext cx="1245310" cy="1026131"/>
          </a:xfrm>
          <a:prstGeom prst="bentConnector3">
            <a:avLst>
              <a:gd name="adj1" fmla="val 50000"/>
            </a:avLst>
          </a:prstGeom>
          <a:ln w="19050">
            <a:solidFill>
              <a:srgbClr val="0070C0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出自【趣你的PPT】(微信:qunideppt)：最优质的PPT资源库"/>
          <p:cNvCxnSpPr>
            <a:stCxn id="13" idx="1"/>
            <a:endCxn id="16" idx="3"/>
          </p:cNvCxnSpPr>
          <p:nvPr/>
        </p:nvCxnSpPr>
        <p:spPr>
          <a:xfrm rot="10800000" flipV="1">
            <a:off x="3683247" y="3825769"/>
            <a:ext cx="1245316" cy="6502"/>
          </a:xfrm>
          <a:prstGeom prst="bentConnector3">
            <a:avLst>
              <a:gd name="adj1" fmla="val 50000"/>
            </a:avLst>
          </a:prstGeom>
          <a:ln w="19050">
            <a:solidFill>
              <a:srgbClr val="0070C0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出自【趣你的PPT】(微信:qunideppt)：最优质的PPT资源库"/>
          <p:cNvCxnSpPr>
            <a:stCxn id="17" idx="1"/>
            <a:endCxn id="10" idx="3"/>
          </p:cNvCxnSpPr>
          <p:nvPr/>
        </p:nvCxnSpPr>
        <p:spPr>
          <a:xfrm rot="10800000" flipV="1">
            <a:off x="7794721" y="2020810"/>
            <a:ext cx="1246156" cy="485803"/>
          </a:xfrm>
          <a:prstGeom prst="bentConnector3">
            <a:avLst>
              <a:gd name="adj1" fmla="val 50000"/>
            </a:avLst>
          </a:prstGeom>
          <a:ln w="19050">
            <a:solidFill>
              <a:srgbClr val="0070C0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出自【趣你的PPT】(微信:qunideppt)：最优质的PPT资源库"/>
          <p:cNvCxnSpPr>
            <a:stCxn id="18" idx="1"/>
            <a:endCxn id="10" idx="3"/>
          </p:cNvCxnSpPr>
          <p:nvPr/>
        </p:nvCxnSpPr>
        <p:spPr>
          <a:xfrm rot="10800000">
            <a:off x="7794721" y="2506617"/>
            <a:ext cx="1246156" cy="482097"/>
          </a:xfrm>
          <a:prstGeom prst="bentConnector3">
            <a:avLst>
              <a:gd name="adj1" fmla="val 50000"/>
            </a:avLst>
          </a:prstGeom>
          <a:ln w="19050">
            <a:solidFill>
              <a:srgbClr val="0070C0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出自【趣你的PPT】(微信:qunideppt)：最优质的PPT资源库"/>
          <p:cNvCxnSpPr>
            <a:stCxn id="19" idx="1"/>
            <a:endCxn id="15" idx="3"/>
          </p:cNvCxnSpPr>
          <p:nvPr/>
        </p:nvCxnSpPr>
        <p:spPr>
          <a:xfrm rot="10800000" flipV="1">
            <a:off x="7794722" y="4638420"/>
            <a:ext cx="1246157" cy="506505"/>
          </a:xfrm>
          <a:prstGeom prst="bentConnector3">
            <a:avLst>
              <a:gd name="adj1" fmla="val 50000"/>
            </a:avLst>
          </a:prstGeom>
          <a:ln w="19050">
            <a:solidFill>
              <a:srgbClr val="0070C0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出自【趣你的PPT】(微信:qunideppt)：最优质的PPT资源库"/>
          <p:cNvCxnSpPr>
            <a:stCxn id="20" idx="1"/>
            <a:endCxn id="15" idx="3"/>
          </p:cNvCxnSpPr>
          <p:nvPr/>
        </p:nvCxnSpPr>
        <p:spPr>
          <a:xfrm rot="10800000">
            <a:off x="7794722" y="5144927"/>
            <a:ext cx="1246157" cy="461395"/>
          </a:xfrm>
          <a:prstGeom prst="bentConnector3">
            <a:avLst>
              <a:gd name="adj1" fmla="val 50000"/>
            </a:avLst>
          </a:prstGeom>
          <a:ln w="19050">
            <a:solidFill>
              <a:srgbClr val="0070C0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884188" y="3455509"/>
            <a:ext cx="611518" cy="611677"/>
          </a:xfrm>
          <a:custGeom>
            <a:avLst/>
            <a:gdLst>
              <a:gd name="T0" fmla="+- 0 10798 9"/>
              <a:gd name="T1" fmla="*/ T0 w 21578"/>
              <a:gd name="T2" fmla="*/ 10800 h 21600"/>
              <a:gd name="T3" fmla="+- 0 10798 9"/>
              <a:gd name="T4" fmla="*/ T3 w 21578"/>
              <a:gd name="T5" fmla="*/ 10800 h 21600"/>
              <a:gd name="T6" fmla="+- 0 10798 9"/>
              <a:gd name="T7" fmla="*/ T6 w 21578"/>
              <a:gd name="T8" fmla="*/ 10800 h 21600"/>
              <a:gd name="T9" fmla="+- 0 10798 9"/>
              <a:gd name="T10" fmla="*/ T9 w 21578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78" h="21600">
                <a:moveTo>
                  <a:pt x="21416" y="10074"/>
                </a:moveTo>
                <a:cubicBezTo>
                  <a:pt x="21507" y="10166"/>
                  <a:pt x="21562" y="10284"/>
                  <a:pt x="21574" y="10428"/>
                </a:cubicBezTo>
                <a:cubicBezTo>
                  <a:pt x="21590" y="10569"/>
                  <a:pt x="21562" y="10702"/>
                  <a:pt x="21483" y="10820"/>
                </a:cubicBezTo>
                <a:lnTo>
                  <a:pt x="20967" y="11551"/>
                </a:lnTo>
                <a:cubicBezTo>
                  <a:pt x="20891" y="11678"/>
                  <a:pt x="20778" y="11744"/>
                  <a:pt x="20634" y="11744"/>
                </a:cubicBezTo>
                <a:lnTo>
                  <a:pt x="19889" y="11744"/>
                </a:lnTo>
                <a:cubicBezTo>
                  <a:pt x="19769" y="11744"/>
                  <a:pt x="19671" y="11704"/>
                  <a:pt x="19601" y="11632"/>
                </a:cubicBezTo>
                <a:lnTo>
                  <a:pt x="11078" y="3253"/>
                </a:lnTo>
                <a:cubicBezTo>
                  <a:pt x="10884" y="3072"/>
                  <a:pt x="10695" y="3072"/>
                  <a:pt x="10503" y="3253"/>
                </a:cubicBezTo>
                <a:lnTo>
                  <a:pt x="1980" y="11632"/>
                </a:lnTo>
                <a:cubicBezTo>
                  <a:pt x="1918" y="11704"/>
                  <a:pt x="1819" y="11744"/>
                  <a:pt x="1692" y="11744"/>
                </a:cubicBezTo>
                <a:lnTo>
                  <a:pt x="944" y="11744"/>
                </a:lnTo>
                <a:cubicBezTo>
                  <a:pt x="808" y="11744"/>
                  <a:pt x="695" y="11678"/>
                  <a:pt x="611" y="11551"/>
                </a:cubicBezTo>
                <a:lnTo>
                  <a:pt x="96" y="10820"/>
                </a:lnTo>
                <a:cubicBezTo>
                  <a:pt x="19" y="10710"/>
                  <a:pt x="-9" y="10584"/>
                  <a:pt x="2" y="10440"/>
                </a:cubicBezTo>
                <a:cubicBezTo>
                  <a:pt x="19" y="10298"/>
                  <a:pt x="74" y="10175"/>
                  <a:pt x="165" y="10074"/>
                </a:cubicBezTo>
                <a:lnTo>
                  <a:pt x="10112" y="287"/>
                </a:lnTo>
                <a:cubicBezTo>
                  <a:pt x="10321" y="106"/>
                  <a:pt x="10546" y="8"/>
                  <a:pt x="10788" y="0"/>
                </a:cubicBezTo>
                <a:cubicBezTo>
                  <a:pt x="11042" y="0"/>
                  <a:pt x="11267" y="97"/>
                  <a:pt x="11469" y="287"/>
                </a:cubicBezTo>
                <a:lnTo>
                  <a:pt x="14220" y="2991"/>
                </a:lnTo>
                <a:lnTo>
                  <a:pt x="14220" y="1586"/>
                </a:lnTo>
                <a:cubicBezTo>
                  <a:pt x="14220" y="1436"/>
                  <a:pt x="14266" y="1313"/>
                  <a:pt x="14352" y="1206"/>
                </a:cubicBezTo>
                <a:cubicBezTo>
                  <a:pt x="14441" y="1099"/>
                  <a:pt x="14546" y="1048"/>
                  <a:pt x="14669" y="1048"/>
                </a:cubicBezTo>
                <a:lnTo>
                  <a:pt x="17226" y="1048"/>
                </a:lnTo>
                <a:cubicBezTo>
                  <a:pt x="17348" y="1048"/>
                  <a:pt x="17451" y="1099"/>
                  <a:pt x="17530" y="1206"/>
                </a:cubicBezTo>
                <a:cubicBezTo>
                  <a:pt x="17609" y="1312"/>
                  <a:pt x="17653" y="1436"/>
                  <a:pt x="17653" y="1586"/>
                </a:cubicBezTo>
                <a:lnTo>
                  <a:pt x="17653" y="6383"/>
                </a:lnTo>
                <a:lnTo>
                  <a:pt x="21416" y="10074"/>
                </a:lnTo>
                <a:close/>
                <a:moveTo>
                  <a:pt x="18523" y="11977"/>
                </a:moveTo>
                <a:lnTo>
                  <a:pt x="18523" y="20551"/>
                </a:lnTo>
                <a:cubicBezTo>
                  <a:pt x="18523" y="20854"/>
                  <a:pt x="18441" y="21104"/>
                  <a:pt x="18276" y="21300"/>
                </a:cubicBezTo>
                <a:cubicBezTo>
                  <a:pt x="18110" y="21502"/>
                  <a:pt x="17904" y="21599"/>
                  <a:pt x="17653" y="21599"/>
                </a:cubicBezTo>
                <a:lnTo>
                  <a:pt x="12809" y="21599"/>
                </a:lnTo>
                <a:lnTo>
                  <a:pt x="12809" y="14736"/>
                </a:lnTo>
                <a:lnTo>
                  <a:pt x="8772" y="14736"/>
                </a:lnTo>
                <a:lnTo>
                  <a:pt x="8772" y="21599"/>
                </a:lnTo>
                <a:lnTo>
                  <a:pt x="3928" y="21599"/>
                </a:lnTo>
                <a:cubicBezTo>
                  <a:pt x="3677" y="21599"/>
                  <a:pt x="3468" y="21502"/>
                  <a:pt x="3303" y="21300"/>
                </a:cubicBezTo>
                <a:cubicBezTo>
                  <a:pt x="3140" y="21104"/>
                  <a:pt x="3056" y="20854"/>
                  <a:pt x="3056" y="20551"/>
                </a:cubicBezTo>
                <a:lnTo>
                  <a:pt x="3056" y="11977"/>
                </a:lnTo>
                <a:lnTo>
                  <a:pt x="10788" y="4356"/>
                </a:lnTo>
                <a:lnTo>
                  <a:pt x="18523" y="119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32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itchFamily="34" charset="-122"/>
              <a:cs typeface="Gill Sans" charset="0"/>
              <a:sym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1525553" y="3593083"/>
            <a:ext cx="1569660" cy="396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altLang="zh-CN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5576811" y="2273871"/>
            <a:ext cx="1569660" cy="396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altLang="zh-CN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5576812" y="3624991"/>
            <a:ext cx="1569660" cy="396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altLang="zh-CN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5576812" y="4917066"/>
            <a:ext cx="1569660" cy="396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altLang="zh-CN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9657385" y="4443820"/>
            <a:ext cx="1569660" cy="396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altLang="zh-CN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9689126" y="5367941"/>
            <a:ext cx="1569660" cy="396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altLang="zh-CN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9657385" y="2778018"/>
            <a:ext cx="1569660" cy="396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altLang="zh-CN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9657385" y="1823416"/>
            <a:ext cx="1569660" cy="396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altLang="zh-CN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19062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72C4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98" b="21387"/>
          <a:stretch/>
        </p:blipFill>
        <p:spPr>
          <a:xfrm>
            <a:off x="0" y="1014998"/>
            <a:ext cx="12192000" cy="3086100"/>
          </a:xfrm>
          <a:prstGeom prst="rect">
            <a:avLst/>
          </a:prstGeom>
        </p:spPr>
      </p:pic>
      <p:sp>
        <p:nvSpPr>
          <p:cNvPr id="15" name="出自【趣你的PPT】(微信:qunideppt)：最优质的PPT资源库"/>
          <p:cNvSpPr/>
          <p:nvPr/>
        </p:nvSpPr>
        <p:spPr>
          <a:xfrm>
            <a:off x="0" y="3967234"/>
            <a:ext cx="12192000" cy="208160"/>
          </a:xfrm>
          <a:prstGeom prst="rect">
            <a:avLst/>
          </a:prstGeom>
          <a:gradFill>
            <a:gsLst>
              <a:gs pos="47000">
                <a:srgbClr val="0D5A9F"/>
              </a:gs>
              <a:gs pos="25000">
                <a:srgbClr val="21A2D7"/>
              </a:gs>
              <a:gs pos="0">
                <a:srgbClr val="9FD5F4"/>
              </a:gs>
            </a:gsLst>
            <a:lin ang="132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0" y="1014998"/>
            <a:ext cx="12192000" cy="45719"/>
          </a:xfrm>
          <a:prstGeom prst="rect">
            <a:avLst/>
          </a:prstGeom>
          <a:gradFill>
            <a:gsLst>
              <a:gs pos="47000">
                <a:srgbClr val="0D5A9F"/>
              </a:gs>
              <a:gs pos="25000">
                <a:srgbClr val="21A2D7"/>
              </a:gs>
              <a:gs pos="0">
                <a:srgbClr val="9FD5F4"/>
              </a:gs>
            </a:gsLst>
            <a:lin ang="132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240196" y="4552197"/>
            <a:ext cx="5161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谢谢您的</a:t>
            </a:r>
            <a:r>
              <a:rPr kumimoji="0" lang="zh-CN" alt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0094CB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观赏</a:t>
            </a:r>
            <a:endParaRPr kumimoji="0" lang="zh-CN" altLang="en-US" sz="5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900023" y="5513627"/>
            <a:ext cx="38525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THANK YOU FOR WATCHING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701615" y="5932787"/>
            <a:ext cx="2249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lvl="0"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</a:t>
            </a:r>
            <a:r>
              <a:rPr lang="zh-CN" altLang="en-US" b="1" kern="0" dirty="0">
                <a:solidFill>
                  <a:prstClr val="white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：趣你的</a:t>
            </a:r>
            <a:r>
              <a:rPr lang="en-US" altLang="zh-CN" b="1" kern="0" dirty="0">
                <a:solidFill>
                  <a:prstClr val="white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2" name="出自【趣你的PPT】(微信:qunideppt)：最优质的PPT资源库"/>
          <p:cNvCxnSpPr/>
          <p:nvPr/>
        </p:nvCxnSpPr>
        <p:spPr>
          <a:xfrm flipH="1">
            <a:off x="6251140" y="5713682"/>
            <a:ext cx="648883" cy="0"/>
          </a:xfrm>
          <a:prstGeom prst="line">
            <a:avLst/>
          </a:prstGeom>
          <a:noFill/>
          <a:ln w="63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  <p:cxnSp>
        <p:nvCxnSpPr>
          <p:cNvPr id="23" name="出自【趣你的PPT】(微信:qunideppt)：最优质的PPT资源库"/>
          <p:cNvCxnSpPr/>
          <p:nvPr/>
        </p:nvCxnSpPr>
        <p:spPr>
          <a:xfrm flipH="1">
            <a:off x="10752542" y="5713682"/>
            <a:ext cx="648883" cy="0"/>
          </a:xfrm>
          <a:prstGeom prst="line">
            <a:avLst/>
          </a:prstGeom>
          <a:noFill/>
          <a:ln w="63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40867465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39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75165">
                <a:srgbClr val="2789CD">
                  <a:alpha val="84000"/>
                </a:srgbClr>
              </a:gs>
              <a:gs pos="86100">
                <a:srgbClr val="167EC7"/>
              </a:gs>
              <a:gs pos="100000">
                <a:srgbClr val="0070C0">
                  <a:alpha val="90000"/>
                </a:srgbClr>
              </a:gs>
              <a:gs pos="0">
                <a:srgbClr val="9FD5F4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700000">
            <a:off x="4143555" y="1368057"/>
            <a:ext cx="4121887" cy="412188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2700000">
            <a:off x="3926559" y="1368057"/>
            <a:ext cx="4121887" cy="4121887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2700000">
            <a:off x="9445955" y="3163808"/>
            <a:ext cx="530384" cy="53038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2700000">
            <a:off x="2215662" y="3163808"/>
            <a:ext cx="530384" cy="53038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5173818" y="1014756"/>
            <a:ext cx="16273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9600" dirty="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2" name="出自【趣你的PPT】(微信:qunideppt)：最优质的PPT资源库"/>
          <p:cNvCxnSpPr>
            <a:cxnSpLocks/>
          </p:cNvCxnSpPr>
          <p:nvPr/>
        </p:nvCxnSpPr>
        <p:spPr>
          <a:xfrm>
            <a:off x="5408382" y="2712720"/>
            <a:ext cx="1158240" cy="0"/>
          </a:xfrm>
          <a:prstGeom prst="line">
            <a:avLst/>
          </a:prstGeom>
          <a:ln>
            <a:solidFill>
              <a:srgbClr val="002060">
                <a:alpha val="4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 txBox="1"/>
          <p:nvPr/>
        </p:nvSpPr>
        <p:spPr>
          <a:xfrm>
            <a:off x="5074432" y="324433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项目介绍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18900000">
            <a:off x="5780598" y="5268262"/>
            <a:ext cx="413808" cy="413808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4581692" y="3829109"/>
            <a:ext cx="281162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PROJECT INTRODUCTION</a:t>
            </a:r>
          </a:p>
        </p:txBody>
      </p:sp>
    </p:spTree>
    <p:extLst>
      <p:ext uri="{BB962C8B-B14F-4D97-AF65-F5344CB8AC3E}">
        <p14:creationId xmlns:p14="http://schemas.microsoft.com/office/powerpoint/2010/main" val="1055442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063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11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rcRect l="14886" t="421" r="4066"/>
          <a:stretch>
            <a:fillRect/>
          </a:stretch>
        </p:blipFill>
        <p:spPr>
          <a:xfrm>
            <a:off x="4880214" y="1987853"/>
            <a:ext cx="1438274" cy="993361"/>
          </a:xfrm>
          <a:custGeom>
            <a:avLst/>
            <a:gdLst>
              <a:gd name="connsiteX0" fmla="*/ 1427521 w 1438274"/>
              <a:gd name="connsiteY0" fmla="*/ 0 h 993361"/>
              <a:gd name="connsiteX1" fmla="*/ 1438274 w 1438274"/>
              <a:gd name="connsiteY1" fmla="*/ 0 h 993361"/>
              <a:gd name="connsiteX2" fmla="*/ 1438274 w 1438274"/>
              <a:gd name="connsiteY2" fmla="*/ 993361 h 993361"/>
              <a:gd name="connsiteX3" fmla="*/ 0 w 1438274"/>
              <a:gd name="connsiteY3" fmla="*/ 993361 h 993361"/>
              <a:gd name="connsiteX4" fmla="*/ 0 w 1438274"/>
              <a:gd name="connsiteY4" fmla="*/ 88794 h 993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274" h="993361">
                <a:moveTo>
                  <a:pt x="1427521" y="0"/>
                </a:moveTo>
                <a:lnTo>
                  <a:pt x="1438274" y="0"/>
                </a:lnTo>
                <a:lnTo>
                  <a:pt x="1438274" y="993361"/>
                </a:lnTo>
                <a:lnTo>
                  <a:pt x="0" y="993361"/>
                </a:lnTo>
                <a:lnTo>
                  <a:pt x="0" y="88794"/>
                </a:lnTo>
                <a:close/>
              </a:path>
            </a:pathLst>
          </a:custGeom>
        </p:spPr>
      </p:pic>
      <p:sp>
        <p:nvSpPr>
          <p:cNvPr id="13" name="出自【趣你的PPT】(微信:qunideppt)：最优质的PPT资源库"/>
          <p:cNvSpPr/>
          <p:nvPr/>
        </p:nvSpPr>
        <p:spPr>
          <a:xfrm rot="10800000">
            <a:off x="10180320" y="0"/>
            <a:ext cx="2011680" cy="2012400"/>
          </a:xfrm>
          <a:prstGeom prst="triangle">
            <a:avLst>
              <a:gd name="adj" fmla="val 0"/>
            </a:avLst>
          </a:prstGeom>
          <a:solidFill>
            <a:srgbClr val="0070C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 rot="2686856">
            <a:off x="10457489" y="56234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真实场景模拟</a:t>
            </a:r>
          </a:p>
        </p:txBody>
      </p:sp>
    </p:spTree>
    <p:extLst>
      <p:ext uri="{BB962C8B-B14F-4D97-AF65-F5344CB8AC3E}">
        <p14:creationId xmlns:p14="http://schemas.microsoft.com/office/powerpoint/2010/main" val="3738136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2800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5763685" y="1910841"/>
            <a:ext cx="2840695" cy="2410163"/>
            <a:chOff x="1511944" y="2420246"/>
            <a:chExt cx="2627152" cy="2294453"/>
          </a:xfrm>
          <a:solidFill>
            <a:srgbClr val="FFFFFF"/>
          </a:solidFill>
          <a:effectLst>
            <a:outerShdw blurRad="203200" dist="38100" dir="3780000" sx="103000" sy="103000" algn="t" rotWithShape="0">
              <a:prstClr val="black">
                <a:alpha val="25000"/>
              </a:prstClr>
            </a:outerShdw>
          </a:effectLst>
        </p:grpSpPr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11944" y="2420246"/>
              <a:ext cx="2627152" cy="2294453"/>
            </a:xfrm>
            <a:custGeom>
              <a:avLst/>
              <a:gdLst>
                <a:gd name="T0" fmla="*/ 4479 w 4516"/>
                <a:gd name="T1" fmla="*/ 2074 h 3947"/>
                <a:gd name="T2" fmla="*/ 3967 w 4516"/>
                <a:gd name="T3" fmla="*/ 2960 h 3947"/>
                <a:gd name="T4" fmla="*/ 3455 w 4516"/>
                <a:gd name="T5" fmla="*/ 3847 h 3947"/>
                <a:gd name="T6" fmla="*/ 3282 w 4516"/>
                <a:gd name="T7" fmla="*/ 3947 h 3947"/>
                <a:gd name="T8" fmla="*/ 2258 w 4516"/>
                <a:gd name="T9" fmla="*/ 3947 h 3947"/>
                <a:gd name="T10" fmla="*/ 1234 w 4516"/>
                <a:gd name="T11" fmla="*/ 3947 h 3947"/>
                <a:gd name="T12" fmla="*/ 1061 w 4516"/>
                <a:gd name="T13" fmla="*/ 3847 h 3947"/>
                <a:gd name="T14" fmla="*/ 549 w 4516"/>
                <a:gd name="T15" fmla="*/ 2960 h 3947"/>
                <a:gd name="T16" fmla="*/ 37 w 4516"/>
                <a:gd name="T17" fmla="*/ 2074 h 3947"/>
                <a:gd name="T18" fmla="*/ 37 w 4516"/>
                <a:gd name="T19" fmla="*/ 1874 h 3947"/>
                <a:gd name="T20" fmla="*/ 549 w 4516"/>
                <a:gd name="T21" fmla="*/ 987 h 3947"/>
                <a:gd name="T22" fmla="*/ 1061 w 4516"/>
                <a:gd name="T23" fmla="*/ 100 h 3947"/>
                <a:gd name="T24" fmla="*/ 1234 w 4516"/>
                <a:gd name="T25" fmla="*/ 0 h 3947"/>
                <a:gd name="T26" fmla="*/ 2258 w 4516"/>
                <a:gd name="T27" fmla="*/ 0 h 3947"/>
                <a:gd name="T28" fmla="*/ 3282 w 4516"/>
                <a:gd name="T29" fmla="*/ 0 h 3947"/>
                <a:gd name="T30" fmla="*/ 3455 w 4516"/>
                <a:gd name="T31" fmla="*/ 100 h 3947"/>
                <a:gd name="T32" fmla="*/ 3967 w 4516"/>
                <a:gd name="T33" fmla="*/ 987 h 3947"/>
                <a:gd name="T34" fmla="*/ 4479 w 4516"/>
                <a:gd name="T35" fmla="*/ 1874 h 3947"/>
                <a:gd name="T36" fmla="*/ 4479 w 4516"/>
                <a:gd name="T37" fmla="*/ 2074 h 3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16" h="3947">
                  <a:moveTo>
                    <a:pt x="4479" y="2074"/>
                  </a:moveTo>
                  <a:lnTo>
                    <a:pt x="3967" y="2960"/>
                  </a:lnTo>
                  <a:lnTo>
                    <a:pt x="3455" y="3847"/>
                  </a:lnTo>
                  <a:cubicBezTo>
                    <a:pt x="3418" y="3911"/>
                    <a:pt x="3355" y="3947"/>
                    <a:pt x="3282" y="3947"/>
                  </a:cubicBezTo>
                  <a:lnTo>
                    <a:pt x="2258" y="3947"/>
                  </a:lnTo>
                  <a:lnTo>
                    <a:pt x="1234" y="3947"/>
                  </a:lnTo>
                  <a:cubicBezTo>
                    <a:pt x="1160" y="3947"/>
                    <a:pt x="1097" y="3911"/>
                    <a:pt x="1061" y="3847"/>
                  </a:cubicBezTo>
                  <a:lnTo>
                    <a:pt x="549" y="2960"/>
                  </a:lnTo>
                  <a:lnTo>
                    <a:pt x="37" y="2074"/>
                  </a:lnTo>
                  <a:cubicBezTo>
                    <a:pt x="0" y="2010"/>
                    <a:pt x="0" y="1937"/>
                    <a:pt x="37" y="1874"/>
                  </a:cubicBezTo>
                  <a:lnTo>
                    <a:pt x="549" y="987"/>
                  </a:lnTo>
                  <a:lnTo>
                    <a:pt x="1061" y="100"/>
                  </a:lnTo>
                  <a:cubicBezTo>
                    <a:pt x="1097" y="36"/>
                    <a:pt x="1160" y="0"/>
                    <a:pt x="1234" y="0"/>
                  </a:cubicBezTo>
                  <a:lnTo>
                    <a:pt x="2258" y="0"/>
                  </a:lnTo>
                  <a:lnTo>
                    <a:pt x="3282" y="0"/>
                  </a:lnTo>
                  <a:cubicBezTo>
                    <a:pt x="3355" y="0"/>
                    <a:pt x="3418" y="36"/>
                    <a:pt x="3455" y="100"/>
                  </a:cubicBezTo>
                  <a:lnTo>
                    <a:pt x="3967" y="987"/>
                  </a:lnTo>
                  <a:lnTo>
                    <a:pt x="4479" y="1874"/>
                  </a:lnTo>
                  <a:cubicBezTo>
                    <a:pt x="4516" y="1937"/>
                    <a:pt x="4516" y="2010"/>
                    <a:pt x="4479" y="2074"/>
                  </a:cubicBezTo>
                  <a:close/>
                </a:path>
              </a:pathLst>
            </a:custGeom>
            <a:grpFill/>
            <a:ln w="7938" cap="flat">
              <a:noFill/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4106" y="2431739"/>
              <a:ext cx="2602832" cy="2271469"/>
            </a:xfrm>
            <a:custGeom>
              <a:avLst/>
              <a:gdLst>
                <a:gd name="T0" fmla="*/ 4479 w 4516"/>
                <a:gd name="T1" fmla="*/ 2074 h 3947"/>
                <a:gd name="T2" fmla="*/ 3967 w 4516"/>
                <a:gd name="T3" fmla="*/ 2960 h 3947"/>
                <a:gd name="T4" fmla="*/ 3455 w 4516"/>
                <a:gd name="T5" fmla="*/ 3847 h 3947"/>
                <a:gd name="T6" fmla="*/ 3282 w 4516"/>
                <a:gd name="T7" fmla="*/ 3947 h 3947"/>
                <a:gd name="T8" fmla="*/ 2258 w 4516"/>
                <a:gd name="T9" fmla="*/ 3947 h 3947"/>
                <a:gd name="T10" fmla="*/ 1234 w 4516"/>
                <a:gd name="T11" fmla="*/ 3947 h 3947"/>
                <a:gd name="T12" fmla="*/ 1061 w 4516"/>
                <a:gd name="T13" fmla="*/ 3847 h 3947"/>
                <a:gd name="T14" fmla="*/ 549 w 4516"/>
                <a:gd name="T15" fmla="*/ 2960 h 3947"/>
                <a:gd name="T16" fmla="*/ 37 w 4516"/>
                <a:gd name="T17" fmla="*/ 2074 h 3947"/>
                <a:gd name="T18" fmla="*/ 37 w 4516"/>
                <a:gd name="T19" fmla="*/ 1874 h 3947"/>
                <a:gd name="T20" fmla="*/ 549 w 4516"/>
                <a:gd name="T21" fmla="*/ 987 h 3947"/>
                <a:gd name="T22" fmla="*/ 1061 w 4516"/>
                <a:gd name="T23" fmla="*/ 100 h 3947"/>
                <a:gd name="T24" fmla="*/ 1234 w 4516"/>
                <a:gd name="T25" fmla="*/ 0 h 3947"/>
                <a:gd name="T26" fmla="*/ 2258 w 4516"/>
                <a:gd name="T27" fmla="*/ 0 h 3947"/>
                <a:gd name="T28" fmla="*/ 3282 w 4516"/>
                <a:gd name="T29" fmla="*/ 0 h 3947"/>
                <a:gd name="T30" fmla="*/ 3455 w 4516"/>
                <a:gd name="T31" fmla="*/ 100 h 3947"/>
                <a:gd name="T32" fmla="*/ 3967 w 4516"/>
                <a:gd name="T33" fmla="*/ 987 h 3947"/>
                <a:gd name="T34" fmla="*/ 4479 w 4516"/>
                <a:gd name="T35" fmla="*/ 1874 h 3947"/>
                <a:gd name="T36" fmla="*/ 4479 w 4516"/>
                <a:gd name="T37" fmla="*/ 2074 h 3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16" h="3947">
                  <a:moveTo>
                    <a:pt x="4479" y="2074"/>
                  </a:moveTo>
                  <a:lnTo>
                    <a:pt x="3967" y="2960"/>
                  </a:lnTo>
                  <a:lnTo>
                    <a:pt x="3455" y="3847"/>
                  </a:lnTo>
                  <a:cubicBezTo>
                    <a:pt x="3418" y="3911"/>
                    <a:pt x="3355" y="3947"/>
                    <a:pt x="3282" y="3947"/>
                  </a:cubicBezTo>
                  <a:lnTo>
                    <a:pt x="2258" y="3947"/>
                  </a:lnTo>
                  <a:lnTo>
                    <a:pt x="1234" y="3947"/>
                  </a:lnTo>
                  <a:cubicBezTo>
                    <a:pt x="1160" y="3947"/>
                    <a:pt x="1097" y="3911"/>
                    <a:pt x="1061" y="3847"/>
                  </a:cubicBezTo>
                  <a:lnTo>
                    <a:pt x="549" y="2960"/>
                  </a:lnTo>
                  <a:lnTo>
                    <a:pt x="37" y="2074"/>
                  </a:lnTo>
                  <a:cubicBezTo>
                    <a:pt x="0" y="2010"/>
                    <a:pt x="0" y="1937"/>
                    <a:pt x="37" y="1874"/>
                  </a:cubicBezTo>
                  <a:lnTo>
                    <a:pt x="549" y="987"/>
                  </a:lnTo>
                  <a:lnTo>
                    <a:pt x="1061" y="100"/>
                  </a:lnTo>
                  <a:cubicBezTo>
                    <a:pt x="1097" y="36"/>
                    <a:pt x="1160" y="0"/>
                    <a:pt x="1234" y="0"/>
                  </a:cubicBezTo>
                  <a:lnTo>
                    <a:pt x="2258" y="0"/>
                  </a:lnTo>
                  <a:lnTo>
                    <a:pt x="3282" y="0"/>
                  </a:lnTo>
                  <a:cubicBezTo>
                    <a:pt x="3355" y="0"/>
                    <a:pt x="3418" y="36"/>
                    <a:pt x="3455" y="100"/>
                  </a:cubicBezTo>
                  <a:lnTo>
                    <a:pt x="3967" y="987"/>
                  </a:lnTo>
                  <a:lnTo>
                    <a:pt x="4479" y="1874"/>
                  </a:lnTo>
                  <a:cubicBezTo>
                    <a:pt x="4516" y="1937"/>
                    <a:pt x="4516" y="2010"/>
                    <a:pt x="4479" y="2074"/>
                  </a:cubicBezTo>
                  <a:close/>
                </a:path>
              </a:pathLst>
            </a:custGeom>
            <a:grpFill/>
            <a:ln w="7938" cap="flat">
              <a:noFill/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6133027" y="2191672"/>
            <a:ext cx="2102014" cy="1773547"/>
          </a:xfrm>
          <a:custGeom>
            <a:avLst/>
            <a:gdLst>
              <a:gd name="T0" fmla="*/ 3404 w 3431"/>
              <a:gd name="T1" fmla="*/ 1576 h 2999"/>
              <a:gd name="T2" fmla="*/ 3015 w 3431"/>
              <a:gd name="T3" fmla="*/ 2249 h 2999"/>
              <a:gd name="T4" fmla="*/ 2625 w 3431"/>
              <a:gd name="T5" fmla="*/ 2923 h 2999"/>
              <a:gd name="T6" fmla="*/ 2494 w 3431"/>
              <a:gd name="T7" fmla="*/ 2999 h 2999"/>
              <a:gd name="T8" fmla="*/ 1716 w 3431"/>
              <a:gd name="T9" fmla="*/ 2999 h 2999"/>
              <a:gd name="T10" fmla="*/ 938 w 3431"/>
              <a:gd name="T11" fmla="*/ 2999 h 2999"/>
              <a:gd name="T12" fmla="*/ 806 w 3431"/>
              <a:gd name="T13" fmla="*/ 2923 h 2999"/>
              <a:gd name="T14" fmla="*/ 417 w 3431"/>
              <a:gd name="T15" fmla="*/ 2249 h 2999"/>
              <a:gd name="T16" fmla="*/ 28 w 3431"/>
              <a:gd name="T17" fmla="*/ 1576 h 2999"/>
              <a:gd name="T18" fmla="*/ 28 w 3431"/>
              <a:gd name="T19" fmla="*/ 1424 h 2999"/>
              <a:gd name="T20" fmla="*/ 417 w 3431"/>
              <a:gd name="T21" fmla="*/ 750 h 2999"/>
              <a:gd name="T22" fmla="*/ 806 w 3431"/>
              <a:gd name="T23" fmla="*/ 76 h 2999"/>
              <a:gd name="T24" fmla="*/ 938 w 3431"/>
              <a:gd name="T25" fmla="*/ 0 h 2999"/>
              <a:gd name="T26" fmla="*/ 1716 w 3431"/>
              <a:gd name="T27" fmla="*/ 0 h 2999"/>
              <a:gd name="T28" fmla="*/ 2494 w 3431"/>
              <a:gd name="T29" fmla="*/ 0 h 2999"/>
              <a:gd name="T30" fmla="*/ 2625 w 3431"/>
              <a:gd name="T31" fmla="*/ 76 h 2999"/>
              <a:gd name="T32" fmla="*/ 3015 w 3431"/>
              <a:gd name="T33" fmla="*/ 750 h 2999"/>
              <a:gd name="T34" fmla="*/ 3404 w 3431"/>
              <a:gd name="T35" fmla="*/ 1424 h 2999"/>
              <a:gd name="T36" fmla="*/ 3404 w 3431"/>
              <a:gd name="T37" fmla="*/ 1576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431" h="2999">
                <a:moveTo>
                  <a:pt x="3404" y="1576"/>
                </a:moveTo>
                <a:lnTo>
                  <a:pt x="3015" y="2249"/>
                </a:lnTo>
                <a:lnTo>
                  <a:pt x="2625" y="2923"/>
                </a:lnTo>
                <a:cubicBezTo>
                  <a:pt x="2598" y="2972"/>
                  <a:pt x="2550" y="2999"/>
                  <a:pt x="2494" y="2999"/>
                </a:cubicBezTo>
                <a:lnTo>
                  <a:pt x="1716" y="2999"/>
                </a:lnTo>
                <a:lnTo>
                  <a:pt x="938" y="2999"/>
                </a:lnTo>
                <a:cubicBezTo>
                  <a:pt x="882" y="2999"/>
                  <a:pt x="834" y="2972"/>
                  <a:pt x="806" y="2923"/>
                </a:cubicBezTo>
                <a:lnTo>
                  <a:pt x="417" y="2249"/>
                </a:lnTo>
                <a:lnTo>
                  <a:pt x="28" y="1576"/>
                </a:lnTo>
                <a:cubicBezTo>
                  <a:pt x="0" y="1527"/>
                  <a:pt x="0" y="1472"/>
                  <a:pt x="28" y="1424"/>
                </a:cubicBezTo>
                <a:lnTo>
                  <a:pt x="417" y="750"/>
                </a:lnTo>
                <a:lnTo>
                  <a:pt x="806" y="76"/>
                </a:lnTo>
                <a:cubicBezTo>
                  <a:pt x="834" y="28"/>
                  <a:pt x="882" y="0"/>
                  <a:pt x="938" y="0"/>
                </a:cubicBezTo>
                <a:lnTo>
                  <a:pt x="1716" y="0"/>
                </a:lnTo>
                <a:lnTo>
                  <a:pt x="2494" y="0"/>
                </a:lnTo>
                <a:cubicBezTo>
                  <a:pt x="2550" y="0"/>
                  <a:pt x="2598" y="28"/>
                  <a:pt x="2625" y="76"/>
                </a:cubicBezTo>
                <a:lnTo>
                  <a:pt x="3015" y="750"/>
                </a:lnTo>
                <a:lnTo>
                  <a:pt x="3404" y="1424"/>
                </a:lnTo>
                <a:cubicBezTo>
                  <a:pt x="3431" y="1472"/>
                  <a:pt x="3431" y="1527"/>
                  <a:pt x="3404" y="1576"/>
                </a:cubicBezTo>
                <a:close/>
              </a:path>
            </a:pathLst>
          </a:custGeom>
          <a:solidFill>
            <a:srgbClr val="0070C0"/>
          </a:solidFill>
          <a:ln w="7938" cap="flat">
            <a:noFill/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6600560" y="2425558"/>
            <a:ext cx="15088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kumimoji="0" lang="zh-CN" altLang="en-US" sz="7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1413075" y="1930776"/>
            <a:ext cx="2840695" cy="2410163"/>
            <a:chOff x="1511944" y="2420246"/>
            <a:chExt cx="2627152" cy="2294453"/>
          </a:xfrm>
          <a:solidFill>
            <a:srgbClr val="FFFFFF"/>
          </a:solidFill>
          <a:effectLst>
            <a:outerShdw blurRad="203200" dist="38100" dir="3780000" sx="103000" sy="103000" algn="t" rotWithShape="0">
              <a:prstClr val="black">
                <a:alpha val="25000"/>
              </a:prstClr>
            </a:outerShdw>
          </a:effectLst>
        </p:grpSpPr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11944" y="2420246"/>
              <a:ext cx="2627152" cy="2294453"/>
            </a:xfrm>
            <a:custGeom>
              <a:avLst/>
              <a:gdLst>
                <a:gd name="T0" fmla="*/ 4479 w 4516"/>
                <a:gd name="T1" fmla="*/ 2074 h 3947"/>
                <a:gd name="T2" fmla="*/ 3967 w 4516"/>
                <a:gd name="T3" fmla="*/ 2960 h 3947"/>
                <a:gd name="T4" fmla="*/ 3455 w 4516"/>
                <a:gd name="T5" fmla="*/ 3847 h 3947"/>
                <a:gd name="T6" fmla="*/ 3282 w 4516"/>
                <a:gd name="T7" fmla="*/ 3947 h 3947"/>
                <a:gd name="T8" fmla="*/ 2258 w 4516"/>
                <a:gd name="T9" fmla="*/ 3947 h 3947"/>
                <a:gd name="T10" fmla="*/ 1234 w 4516"/>
                <a:gd name="T11" fmla="*/ 3947 h 3947"/>
                <a:gd name="T12" fmla="*/ 1061 w 4516"/>
                <a:gd name="T13" fmla="*/ 3847 h 3947"/>
                <a:gd name="T14" fmla="*/ 549 w 4516"/>
                <a:gd name="T15" fmla="*/ 2960 h 3947"/>
                <a:gd name="T16" fmla="*/ 37 w 4516"/>
                <a:gd name="T17" fmla="*/ 2074 h 3947"/>
                <a:gd name="T18" fmla="*/ 37 w 4516"/>
                <a:gd name="T19" fmla="*/ 1874 h 3947"/>
                <a:gd name="T20" fmla="*/ 549 w 4516"/>
                <a:gd name="T21" fmla="*/ 987 h 3947"/>
                <a:gd name="T22" fmla="*/ 1061 w 4516"/>
                <a:gd name="T23" fmla="*/ 100 h 3947"/>
                <a:gd name="T24" fmla="*/ 1234 w 4516"/>
                <a:gd name="T25" fmla="*/ 0 h 3947"/>
                <a:gd name="T26" fmla="*/ 2258 w 4516"/>
                <a:gd name="T27" fmla="*/ 0 h 3947"/>
                <a:gd name="T28" fmla="*/ 3282 w 4516"/>
                <a:gd name="T29" fmla="*/ 0 h 3947"/>
                <a:gd name="T30" fmla="*/ 3455 w 4516"/>
                <a:gd name="T31" fmla="*/ 100 h 3947"/>
                <a:gd name="T32" fmla="*/ 3967 w 4516"/>
                <a:gd name="T33" fmla="*/ 987 h 3947"/>
                <a:gd name="T34" fmla="*/ 4479 w 4516"/>
                <a:gd name="T35" fmla="*/ 1874 h 3947"/>
                <a:gd name="T36" fmla="*/ 4479 w 4516"/>
                <a:gd name="T37" fmla="*/ 2074 h 3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16" h="3947">
                  <a:moveTo>
                    <a:pt x="4479" y="2074"/>
                  </a:moveTo>
                  <a:lnTo>
                    <a:pt x="3967" y="2960"/>
                  </a:lnTo>
                  <a:lnTo>
                    <a:pt x="3455" y="3847"/>
                  </a:lnTo>
                  <a:cubicBezTo>
                    <a:pt x="3418" y="3911"/>
                    <a:pt x="3355" y="3947"/>
                    <a:pt x="3282" y="3947"/>
                  </a:cubicBezTo>
                  <a:lnTo>
                    <a:pt x="2258" y="3947"/>
                  </a:lnTo>
                  <a:lnTo>
                    <a:pt x="1234" y="3947"/>
                  </a:lnTo>
                  <a:cubicBezTo>
                    <a:pt x="1160" y="3947"/>
                    <a:pt x="1097" y="3911"/>
                    <a:pt x="1061" y="3847"/>
                  </a:cubicBezTo>
                  <a:lnTo>
                    <a:pt x="549" y="2960"/>
                  </a:lnTo>
                  <a:lnTo>
                    <a:pt x="37" y="2074"/>
                  </a:lnTo>
                  <a:cubicBezTo>
                    <a:pt x="0" y="2010"/>
                    <a:pt x="0" y="1937"/>
                    <a:pt x="37" y="1874"/>
                  </a:cubicBezTo>
                  <a:lnTo>
                    <a:pt x="549" y="987"/>
                  </a:lnTo>
                  <a:lnTo>
                    <a:pt x="1061" y="100"/>
                  </a:lnTo>
                  <a:cubicBezTo>
                    <a:pt x="1097" y="36"/>
                    <a:pt x="1160" y="0"/>
                    <a:pt x="1234" y="0"/>
                  </a:cubicBezTo>
                  <a:lnTo>
                    <a:pt x="2258" y="0"/>
                  </a:lnTo>
                  <a:lnTo>
                    <a:pt x="3282" y="0"/>
                  </a:lnTo>
                  <a:cubicBezTo>
                    <a:pt x="3355" y="0"/>
                    <a:pt x="3418" y="36"/>
                    <a:pt x="3455" y="100"/>
                  </a:cubicBezTo>
                  <a:lnTo>
                    <a:pt x="3967" y="987"/>
                  </a:lnTo>
                  <a:lnTo>
                    <a:pt x="4479" y="1874"/>
                  </a:lnTo>
                  <a:cubicBezTo>
                    <a:pt x="4516" y="1937"/>
                    <a:pt x="4516" y="2010"/>
                    <a:pt x="4479" y="2074"/>
                  </a:cubicBezTo>
                  <a:close/>
                </a:path>
              </a:pathLst>
            </a:custGeom>
            <a:grpFill/>
            <a:ln w="7938" cap="flat">
              <a:noFill/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4106" y="2431739"/>
              <a:ext cx="2602832" cy="2271469"/>
            </a:xfrm>
            <a:custGeom>
              <a:avLst/>
              <a:gdLst>
                <a:gd name="T0" fmla="*/ 4479 w 4516"/>
                <a:gd name="T1" fmla="*/ 2074 h 3947"/>
                <a:gd name="T2" fmla="*/ 3967 w 4516"/>
                <a:gd name="T3" fmla="*/ 2960 h 3947"/>
                <a:gd name="T4" fmla="*/ 3455 w 4516"/>
                <a:gd name="T5" fmla="*/ 3847 h 3947"/>
                <a:gd name="T6" fmla="*/ 3282 w 4516"/>
                <a:gd name="T7" fmla="*/ 3947 h 3947"/>
                <a:gd name="T8" fmla="*/ 2258 w 4516"/>
                <a:gd name="T9" fmla="*/ 3947 h 3947"/>
                <a:gd name="T10" fmla="*/ 1234 w 4516"/>
                <a:gd name="T11" fmla="*/ 3947 h 3947"/>
                <a:gd name="T12" fmla="*/ 1061 w 4516"/>
                <a:gd name="T13" fmla="*/ 3847 h 3947"/>
                <a:gd name="T14" fmla="*/ 549 w 4516"/>
                <a:gd name="T15" fmla="*/ 2960 h 3947"/>
                <a:gd name="T16" fmla="*/ 37 w 4516"/>
                <a:gd name="T17" fmla="*/ 2074 h 3947"/>
                <a:gd name="T18" fmla="*/ 37 w 4516"/>
                <a:gd name="T19" fmla="*/ 1874 h 3947"/>
                <a:gd name="T20" fmla="*/ 549 w 4516"/>
                <a:gd name="T21" fmla="*/ 987 h 3947"/>
                <a:gd name="T22" fmla="*/ 1061 w 4516"/>
                <a:gd name="T23" fmla="*/ 100 h 3947"/>
                <a:gd name="T24" fmla="*/ 1234 w 4516"/>
                <a:gd name="T25" fmla="*/ 0 h 3947"/>
                <a:gd name="T26" fmla="*/ 2258 w 4516"/>
                <a:gd name="T27" fmla="*/ 0 h 3947"/>
                <a:gd name="T28" fmla="*/ 3282 w 4516"/>
                <a:gd name="T29" fmla="*/ 0 h 3947"/>
                <a:gd name="T30" fmla="*/ 3455 w 4516"/>
                <a:gd name="T31" fmla="*/ 100 h 3947"/>
                <a:gd name="T32" fmla="*/ 3967 w 4516"/>
                <a:gd name="T33" fmla="*/ 987 h 3947"/>
                <a:gd name="T34" fmla="*/ 4479 w 4516"/>
                <a:gd name="T35" fmla="*/ 1874 h 3947"/>
                <a:gd name="T36" fmla="*/ 4479 w 4516"/>
                <a:gd name="T37" fmla="*/ 2074 h 3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16" h="3947">
                  <a:moveTo>
                    <a:pt x="4479" y="2074"/>
                  </a:moveTo>
                  <a:lnTo>
                    <a:pt x="3967" y="2960"/>
                  </a:lnTo>
                  <a:lnTo>
                    <a:pt x="3455" y="3847"/>
                  </a:lnTo>
                  <a:cubicBezTo>
                    <a:pt x="3418" y="3911"/>
                    <a:pt x="3355" y="3947"/>
                    <a:pt x="3282" y="3947"/>
                  </a:cubicBezTo>
                  <a:lnTo>
                    <a:pt x="2258" y="3947"/>
                  </a:lnTo>
                  <a:lnTo>
                    <a:pt x="1234" y="3947"/>
                  </a:lnTo>
                  <a:cubicBezTo>
                    <a:pt x="1160" y="3947"/>
                    <a:pt x="1097" y="3911"/>
                    <a:pt x="1061" y="3847"/>
                  </a:cubicBezTo>
                  <a:lnTo>
                    <a:pt x="549" y="2960"/>
                  </a:lnTo>
                  <a:lnTo>
                    <a:pt x="37" y="2074"/>
                  </a:lnTo>
                  <a:cubicBezTo>
                    <a:pt x="0" y="2010"/>
                    <a:pt x="0" y="1937"/>
                    <a:pt x="37" y="1874"/>
                  </a:cubicBezTo>
                  <a:lnTo>
                    <a:pt x="549" y="987"/>
                  </a:lnTo>
                  <a:lnTo>
                    <a:pt x="1061" y="100"/>
                  </a:lnTo>
                  <a:cubicBezTo>
                    <a:pt x="1097" y="36"/>
                    <a:pt x="1160" y="0"/>
                    <a:pt x="1234" y="0"/>
                  </a:cubicBezTo>
                  <a:lnTo>
                    <a:pt x="2258" y="0"/>
                  </a:lnTo>
                  <a:lnTo>
                    <a:pt x="3282" y="0"/>
                  </a:lnTo>
                  <a:cubicBezTo>
                    <a:pt x="3355" y="0"/>
                    <a:pt x="3418" y="36"/>
                    <a:pt x="3455" y="100"/>
                  </a:cubicBezTo>
                  <a:lnTo>
                    <a:pt x="3967" y="987"/>
                  </a:lnTo>
                  <a:lnTo>
                    <a:pt x="4479" y="1874"/>
                  </a:lnTo>
                  <a:cubicBezTo>
                    <a:pt x="4516" y="1937"/>
                    <a:pt x="4516" y="2010"/>
                    <a:pt x="4479" y="2074"/>
                  </a:cubicBezTo>
                  <a:close/>
                </a:path>
              </a:pathLst>
            </a:custGeom>
            <a:grpFill/>
            <a:ln w="7938" cap="flat">
              <a:noFill/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1782416" y="2249085"/>
            <a:ext cx="2102014" cy="1773547"/>
          </a:xfrm>
          <a:custGeom>
            <a:avLst/>
            <a:gdLst>
              <a:gd name="T0" fmla="*/ 3404 w 3431"/>
              <a:gd name="T1" fmla="*/ 1576 h 2999"/>
              <a:gd name="T2" fmla="*/ 3015 w 3431"/>
              <a:gd name="T3" fmla="*/ 2249 h 2999"/>
              <a:gd name="T4" fmla="*/ 2625 w 3431"/>
              <a:gd name="T5" fmla="*/ 2923 h 2999"/>
              <a:gd name="T6" fmla="*/ 2494 w 3431"/>
              <a:gd name="T7" fmla="*/ 2999 h 2999"/>
              <a:gd name="T8" fmla="*/ 1716 w 3431"/>
              <a:gd name="T9" fmla="*/ 2999 h 2999"/>
              <a:gd name="T10" fmla="*/ 938 w 3431"/>
              <a:gd name="T11" fmla="*/ 2999 h 2999"/>
              <a:gd name="T12" fmla="*/ 806 w 3431"/>
              <a:gd name="T13" fmla="*/ 2923 h 2999"/>
              <a:gd name="T14" fmla="*/ 417 w 3431"/>
              <a:gd name="T15" fmla="*/ 2249 h 2999"/>
              <a:gd name="T16" fmla="*/ 28 w 3431"/>
              <a:gd name="T17" fmla="*/ 1576 h 2999"/>
              <a:gd name="T18" fmla="*/ 28 w 3431"/>
              <a:gd name="T19" fmla="*/ 1424 h 2999"/>
              <a:gd name="T20" fmla="*/ 417 w 3431"/>
              <a:gd name="T21" fmla="*/ 750 h 2999"/>
              <a:gd name="T22" fmla="*/ 806 w 3431"/>
              <a:gd name="T23" fmla="*/ 76 h 2999"/>
              <a:gd name="T24" fmla="*/ 938 w 3431"/>
              <a:gd name="T25" fmla="*/ 0 h 2999"/>
              <a:gd name="T26" fmla="*/ 1716 w 3431"/>
              <a:gd name="T27" fmla="*/ 0 h 2999"/>
              <a:gd name="T28" fmla="*/ 2494 w 3431"/>
              <a:gd name="T29" fmla="*/ 0 h 2999"/>
              <a:gd name="T30" fmla="*/ 2625 w 3431"/>
              <a:gd name="T31" fmla="*/ 76 h 2999"/>
              <a:gd name="T32" fmla="*/ 3015 w 3431"/>
              <a:gd name="T33" fmla="*/ 750 h 2999"/>
              <a:gd name="T34" fmla="*/ 3404 w 3431"/>
              <a:gd name="T35" fmla="*/ 1424 h 2999"/>
              <a:gd name="T36" fmla="*/ 3404 w 3431"/>
              <a:gd name="T37" fmla="*/ 1576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431" h="2999">
                <a:moveTo>
                  <a:pt x="3404" y="1576"/>
                </a:moveTo>
                <a:lnTo>
                  <a:pt x="3015" y="2249"/>
                </a:lnTo>
                <a:lnTo>
                  <a:pt x="2625" y="2923"/>
                </a:lnTo>
                <a:cubicBezTo>
                  <a:pt x="2598" y="2972"/>
                  <a:pt x="2550" y="2999"/>
                  <a:pt x="2494" y="2999"/>
                </a:cubicBezTo>
                <a:lnTo>
                  <a:pt x="1716" y="2999"/>
                </a:lnTo>
                <a:lnTo>
                  <a:pt x="938" y="2999"/>
                </a:lnTo>
                <a:cubicBezTo>
                  <a:pt x="882" y="2999"/>
                  <a:pt x="834" y="2972"/>
                  <a:pt x="806" y="2923"/>
                </a:cubicBezTo>
                <a:lnTo>
                  <a:pt x="417" y="2249"/>
                </a:lnTo>
                <a:lnTo>
                  <a:pt x="28" y="1576"/>
                </a:lnTo>
                <a:cubicBezTo>
                  <a:pt x="0" y="1527"/>
                  <a:pt x="0" y="1472"/>
                  <a:pt x="28" y="1424"/>
                </a:cubicBezTo>
                <a:lnTo>
                  <a:pt x="417" y="750"/>
                </a:lnTo>
                <a:lnTo>
                  <a:pt x="806" y="76"/>
                </a:lnTo>
                <a:cubicBezTo>
                  <a:pt x="834" y="28"/>
                  <a:pt x="882" y="0"/>
                  <a:pt x="938" y="0"/>
                </a:cubicBezTo>
                <a:lnTo>
                  <a:pt x="1716" y="0"/>
                </a:lnTo>
                <a:lnTo>
                  <a:pt x="2494" y="0"/>
                </a:lnTo>
                <a:cubicBezTo>
                  <a:pt x="2550" y="0"/>
                  <a:pt x="2598" y="28"/>
                  <a:pt x="2625" y="76"/>
                </a:cubicBezTo>
                <a:lnTo>
                  <a:pt x="3015" y="750"/>
                </a:lnTo>
                <a:lnTo>
                  <a:pt x="3404" y="1424"/>
                </a:lnTo>
                <a:cubicBezTo>
                  <a:pt x="3431" y="1472"/>
                  <a:pt x="3431" y="1527"/>
                  <a:pt x="3404" y="1576"/>
                </a:cubicBezTo>
                <a:close/>
              </a:path>
            </a:pathLst>
          </a:custGeom>
          <a:solidFill>
            <a:srgbClr val="0070C0"/>
          </a:solidFill>
          <a:ln w="7938" cap="flat">
            <a:noFill/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2234832" y="2586584"/>
            <a:ext cx="1371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kumimoji="0" lang="zh-CN" altLang="en-US" sz="7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3593585" y="3135856"/>
            <a:ext cx="2840695" cy="2410163"/>
            <a:chOff x="1511944" y="2420246"/>
            <a:chExt cx="2627152" cy="2294453"/>
          </a:xfrm>
          <a:solidFill>
            <a:srgbClr val="FFFFFF"/>
          </a:solidFill>
          <a:effectLst>
            <a:outerShdw blurRad="203200" dist="38100" dir="3780000" sx="103000" sy="103000" algn="t" rotWithShape="0">
              <a:prstClr val="black">
                <a:alpha val="25000"/>
              </a:prstClr>
            </a:outerShdw>
          </a:effectLst>
        </p:grpSpPr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11944" y="2420246"/>
              <a:ext cx="2627152" cy="2294453"/>
            </a:xfrm>
            <a:custGeom>
              <a:avLst/>
              <a:gdLst>
                <a:gd name="T0" fmla="*/ 4479 w 4516"/>
                <a:gd name="T1" fmla="*/ 2074 h 3947"/>
                <a:gd name="T2" fmla="*/ 3967 w 4516"/>
                <a:gd name="T3" fmla="*/ 2960 h 3947"/>
                <a:gd name="T4" fmla="*/ 3455 w 4516"/>
                <a:gd name="T5" fmla="*/ 3847 h 3947"/>
                <a:gd name="T6" fmla="*/ 3282 w 4516"/>
                <a:gd name="T7" fmla="*/ 3947 h 3947"/>
                <a:gd name="T8" fmla="*/ 2258 w 4516"/>
                <a:gd name="T9" fmla="*/ 3947 h 3947"/>
                <a:gd name="T10" fmla="*/ 1234 w 4516"/>
                <a:gd name="T11" fmla="*/ 3947 h 3947"/>
                <a:gd name="T12" fmla="*/ 1061 w 4516"/>
                <a:gd name="T13" fmla="*/ 3847 h 3947"/>
                <a:gd name="T14" fmla="*/ 549 w 4516"/>
                <a:gd name="T15" fmla="*/ 2960 h 3947"/>
                <a:gd name="T16" fmla="*/ 37 w 4516"/>
                <a:gd name="T17" fmla="*/ 2074 h 3947"/>
                <a:gd name="T18" fmla="*/ 37 w 4516"/>
                <a:gd name="T19" fmla="*/ 1874 h 3947"/>
                <a:gd name="T20" fmla="*/ 549 w 4516"/>
                <a:gd name="T21" fmla="*/ 987 h 3947"/>
                <a:gd name="T22" fmla="*/ 1061 w 4516"/>
                <a:gd name="T23" fmla="*/ 100 h 3947"/>
                <a:gd name="T24" fmla="*/ 1234 w 4516"/>
                <a:gd name="T25" fmla="*/ 0 h 3947"/>
                <a:gd name="T26" fmla="*/ 2258 w 4516"/>
                <a:gd name="T27" fmla="*/ 0 h 3947"/>
                <a:gd name="T28" fmla="*/ 3282 w 4516"/>
                <a:gd name="T29" fmla="*/ 0 h 3947"/>
                <a:gd name="T30" fmla="*/ 3455 w 4516"/>
                <a:gd name="T31" fmla="*/ 100 h 3947"/>
                <a:gd name="T32" fmla="*/ 3967 w 4516"/>
                <a:gd name="T33" fmla="*/ 987 h 3947"/>
                <a:gd name="T34" fmla="*/ 4479 w 4516"/>
                <a:gd name="T35" fmla="*/ 1874 h 3947"/>
                <a:gd name="T36" fmla="*/ 4479 w 4516"/>
                <a:gd name="T37" fmla="*/ 2074 h 3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16" h="3947">
                  <a:moveTo>
                    <a:pt x="4479" y="2074"/>
                  </a:moveTo>
                  <a:lnTo>
                    <a:pt x="3967" y="2960"/>
                  </a:lnTo>
                  <a:lnTo>
                    <a:pt x="3455" y="3847"/>
                  </a:lnTo>
                  <a:cubicBezTo>
                    <a:pt x="3418" y="3911"/>
                    <a:pt x="3355" y="3947"/>
                    <a:pt x="3282" y="3947"/>
                  </a:cubicBezTo>
                  <a:lnTo>
                    <a:pt x="2258" y="3947"/>
                  </a:lnTo>
                  <a:lnTo>
                    <a:pt x="1234" y="3947"/>
                  </a:lnTo>
                  <a:cubicBezTo>
                    <a:pt x="1160" y="3947"/>
                    <a:pt x="1097" y="3911"/>
                    <a:pt x="1061" y="3847"/>
                  </a:cubicBezTo>
                  <a:lnTo>
                    <a:pt x="549" y="2960"/>
                  </a:lnTo>
                  <a:lnTo>
                    <a:pt x="37" y="2074"/>
                  </a:lnTo>
                  <a:cubicBezTo>
                    <a:pt x="0" y="2010"/>
                    <a:pt x="0" y="1937"/>
                    <a:pt x="37" y="1874"/>
                  </a:cubicBezTo>
                  <a:lnTo>
                    <a:pt x="549" y="987"/>
                  </a:lnTo>
                  <a:lnTo>
                    <a:pt x="1061" y="100"/>
                  </a:lnTo>
                  <a:cubicBezTo>
                    <a:pt x="1097" y="36"/>
                    <a:pt x="1160" y="0"/>
                    <a:pt x="1234" y="0"/>
                  </a:cubicBezTo>
                  <a:lnTo>
                    <a:pt x="2258" y="0"/>
                  </a:lnTo>
                  <a:lnTo>
                    <a:pt x="3282" y="0"/>
                  </a:lnTo>
                  <a:cubicBezTo>
                    <a:pt x="3355" y="0"/>
                    <a:pt x="3418" y="36"/>
                    <a:pt x="3455" y="100"/>
                  </a:cubicBezTo>
                  <a:lnTo>
                    <a:pt x="3967" y="987"/>
                  </a:lnTo>
                  <a:lnTo>
                    <a:pt x="4479" y="1874"/>
                  </a:lnTo>
                  <a:cubicBezTo>
                    <a:pt x="4516" y="1937"/>
                    <a:pt x="4516" y="2010"/>
                    <a:pt x="4479" y="2074"/>
                  </a:cubicBezTo>
                  <a:close/>
                </a:path>
              </a:pathLst>
            </a:custGeom>
            <a:grpFill/>
            <a:ln w="7938" cap="flat">
              <a:noFill/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4106" y="2431739"/>
              <a:ext cx="2602832" cy="2271469"/>
            </a:xfrm>
            <a:custGeom>
              <a:avLst/>
              <a:gdLst>
                <a:gd name="T0" fmla="*/ 4479 w 4516"/>
                <a:gd name="T1" fmla="*/ 2074 h 3947"/>
                <a:gd name="T2" fmla="*/ 3967 w 4516"/>
                <a:gd name="T3" fmla="*/ 2960 h 3947"/>
                <a:gd name="T4" fmla="*/ 3455 w 4516"/>
                <a:gd name="T5" fmla="*/ 3847 h 3947"/>
                <a:gd name="T6" fmla="*/ 3282 w 4516"/>
                <a:gd name="T7" fmla="*/ 3947 h 3947"/>
                <a:gd name="T8" fmla="*/ 2258 w 4516"/>
                <a:gd name="T9" fmla="*/ 3947 h 3947"/>
                <a:gd name="T10" fmla="*/ 1234 w 4516"/>
                <a:gd name="T11" fmla="*/ 3947 h 3947"/>
                <a:gd name="T12" fmla="*/ 1061 w 4516"/>
                <a:gd name="T13" fmla="*/ 3847 h 3947"/>
                <a:gd name="T14" fmla="*/ 549 w 4516"/>
                <a:gd name="T15" fmla="*/ 2960 h 3947"/>
                <a:gd name="T16" fmla="*/ 37 w 4516"/>
                <a:gd name="T17" fmla="*/ 2074 h 3947"/>
                <a:gd name="T18" fmla="*/ 37 w 4516"/>
                <a:gd name="T19" fmla="*/ 1874 h 3947"/>
                <a:gd name="T20" fmla="*/ 549 w 4516"/>
                <a:gd name="T21" fmla="*/ 987 h 3947"/>
                <a:gd name="T22" fmla="*/ 1061 w 4516"/>
                <a:gd name="T23" fmla="*/ 100 h 3947"/>
                <a:gd name="T24" fmla="*/ 1234 w 4516"/>
                <a:gd name="T25" fmla="*/ 0 h 3947"/>
                <a:gd name="T26" fmla="*/ 2258 w 4516"/>
                <a:gd name="T27" fmla="*/ 0 h 3947"/>
                <a:gd name="T28" fmla="*/ 3282 w 4516"/>
                <a:gd name="T29" fmla="*/ 0 h 3947"/>
                <a:gd name="T30" fmla="*/ 3455 w 4516"/>
                <a:gd name="T31" fmla="*/ 100 h 3947"/>
                <a:gd name="T32" fmla="*/ 3967 w 4516"/>
                <a:gd name="T33" fmla="*/ 987 h 3947"/>
                <a:gd name="T34" fmla="*/ 4479 w 4516"/>
                <a:gd name="T35" fmla="*/ 1874 h 3947"/>
                <a:gd name="T36" fmla="*/ 4479 w 4516"/>
                <a:gd name="T37" fmla="*/ 2074 h 3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16" h="3947">
                  <a:moveTo>
                    <a:pt x="4479" y="2074"/>
                  </a:moveTo>
                  <a:lnTo>
                    <a:pt x="3967" y="2960"/>
                  </a:lnTo>
                  <a:lnTo>
                    <a:pt x="3455" y="3847"/>
                  </a:lnTo>
                  <a:cubicBezTo>
                    <a:pt x="3418" y="3911"/>
                    <a:pt x="3355" y="3947"/>
                    <a:pt x="3282" y="3947"/>
                  </a:cubicBezTo>
                  <a:lnTo>
                    <a:pt x="2258" y="3947"/>
                  </a:lnTo>
                  <a:lnTo>
                    <a:pt x="1234" y="3947"/>
                  </a:lnTo>
                  <a:cubicBezTo>
                    <a:pt x="1160" y="3947"/>
                    <a:pt x="1097" y="3911"/>
                    <a:pt x="1061" y="3847"/>
                  </a:cubicBezTo>
                  <a:lnTo>
                    <a:pt x="549" y="2960"/>
                  </a:lnTo>
                  <a:lnTo>
                    <a:pt x="37" y="2074"/>
                  </a:lnTo>
                  <a:cubicBezTo>
                    <a:pt x="0" y="2010"/>
                    <a:pt x="0" y="1937"/>
                    <a:pt x="37" y="1874"/>
                  </a:cubicBezTo>
                  <a:lnTo>
                    <a:pt x="549" y="987"/>
                  </a:lnTo>
                  <a:lnTo>
                    <a:pt x="1061" y="100"/>
                  </a:lnTo>
                  <a:cubicBezTo>
                    <a:pt x="1097" y="36"/>
                    <a:pt x="1160" y="0"/>
                    <a:pt x="1234" y="0"/>
                  </a:cubicBezTo>
                  <a:lnTo>
                    <a:pt x="2258" y="0"/>
                  </a:lnTo>
                  <a:lnTo>
                    <a:pt x="3282" y="0"/>
                  </a:lnTo>
                  <a:cubicBezTo>
                    <a:pt x="3355" y="0"/>
                    <a:pt x="3418" y="36"/>
                    <a:pt x="3455" y="100"/>
                  </a:cubicBezTo>
                  <a:lnTo>
                    <a:pt x="3967" y="987"/>
                  </a:lnTo>
                  <a:lnTo>
                    <a:pt x="4479" y="1874"/>
                  </a:lnTo>
                  <a:cubicBezTo>
                    <a:pt x="4516" y="1937"/>
                    <a:pt x="4516" y="2010"/>
                    <a:pt x="4479" y="2074"/>
                  </a:cubicBezTo>
                  <a:close/>
                </a:path>
              </a:pathLst>
            </a:custGeom>
            <a:grpFill/>
            <a:ln w="7938" cap="flat">
              <a:noFill/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3962927" y="3416686"/>
            <a:ext cx="2102014" cy="1773547"/>
          </a:xfrm>
          <a:custGeom>
            <a:avLst/>
            <a:gdLst>
              <a:gd name="T0" fmla="*/ 3404 w 3431"/>
              <a:gd name="T1" fmla="*/ 1576 h 2999"/>
              <a:gd name="T2" fmla="*/ 3015 w 3431"/>
              <a:gd name="T3" fmla="*/ 2249 h 2999"/>
              <a:gd name="T4" fmla="*/ 2625 w 3431"/>
              <a:gd name="T5" fmla="*/ 2923 h 2999"/>
              <a:gd name="T6" fmla="*/ 2494 w 3431"/>
              <a:gd name="T7" fmla="*/ 2999 h 2999"/>
              <a:gd name="T8" fmla="*/ 1716 w 3431"/>
              <a:gd name="T9" fmla="*/ 2999 h 2999"/>
              <a:gd name="T10" fmla="*/ 938 w 3431"/>
              <a:gd name="T11" fmla="*/ 2999 h 2999"/>
              <a:gd name="T12" fmla="*/ 806 w 3431"/>
              <a:gd name="T13" fmla="*/ 2923 h 2999"/>
              <a:gd name="T14" fmla="*/ 417 w 3431"/>
              <a:gd name="T15" fmla="*/ 2249 h 2999"/>
              <a:gd name="T16" fmla="*/ 28 w 3431"/>
              <a:gd name="T17" fmla="*/ 1576 h 2999"/>
              <a:gd name="T18" fmla="*/ 28 w 3431"/>
              <a:gd name="T19" fmla="*/ 1424 h 2999"/>
              <a:gd name="T20" fmla="*/ 417 w 3431"/>
              <a:gd name="T21" fmla="*/ 750 h 2999"/>
              <a:gd name="T22" fmla="*/ 806 w 3431"/>
              <a:gd name="T23" fmla="*/ 76 h 2999"/>
              <a:gd name="T24" fmla="*/ 938 w 3431"/>
              <a:gd name="T25" fmla="*/ 0 h 2999"/>
              <a:gd name="T26" fmla="*/ 1716 w 3431"/>
              <a:gd name="T27" fmla="*/ 0 h 2999"/>
              <a:gd name="T28" fmla="*/ 2494 w 3431"/>
              <a:gd name="T29" fmla="*/ 0 h 2999"/>
              <a:gd name="T30" fmla="*/ 2625 w 3431"/>
              <a:gd name="T31" fmla="*/ 76 h 2999"/>
              <a:gd name="T32" fmla="*/ 3015 w 3431"/>
              <a:gd name="T33" fmla="*/ 750 h 2999"/>
              <a:gd name="T34" fmla="*/ 3404 w 3431"/>
              <a:gd name="T35" fmla="*/ 1424 h 2999"/>
              <a:gd name="T36" fmla="*/ 3404 w 3431"/>
              <a:gd name="T37" fmla="*/ 1576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431" h="2999">
                <a:moveTo>
                  <a:pt x="3404" y="1576"/>
                </a:moveTo>
                <a:lnTo>
                  <a:pt x="3015" y="2249"/>
                </a:lnTo>
                <a:lnTo>
                  <a:pt x="2625" y="2923"/>
                </a:lnTo>
                <a:cubicBezTo>
                  <a:pt x="2598" y="2972"/>
                  <a:pt x="2550" y="2999"/>
                  <a:pt x="2494" y="2999"/>
                </a:cubicBezTo>
                <a:lnTo>
                  <a:pt x="1716" y="2999"/>
                </a:lnTo>
                <a:lnTo>
                  <a:pt x="938" y="2999"/>
                </a:lnTo>
                <a:cubicBezTo>
                  <a:pt x="882" y="2999"/>
                  <a:pt x="834" y="2972"/>
                  <a:pt x="806" y="2923"/>
                </a:cubicBezTo>
                <a:lnTo>
                  <a:pt x="417" y="2249"/>
                </a:lnTo>
                <a:lnTo>
                  <a:pt x="28" y="1576"/>
                </a:lnTo>
                <a:cubicBezTo>
                  <a:pt x="0" y="1527"/>
                  <a:pt x="0" y="1472"/>
                  <a:pt x="28" y="1424"/>
                </a:cubicBezTo>
                <a:lnTo>
                  <a:pt x="417" y="750"/>
                </a:lnTo>
                <a:lnTo>
                  <a:pt x="806" y="76"/>
                </a:lnTo>
                <a:cubicBezTo>
                  <a:pt x="834" y="28"/>
                  <a:pt x="882" y="0"/>
                  <a:pt x="938" y="0"/>
                </a:cubicBezTo>
                <a:lnTo>
                  <a:pt x="1716" y="0"/>
                </a:lnTo>
                <a:lnTo>
                  <a:pt x="2494" y="0"/>
                </a:lnTo>
                <a:cubicBezTo>
                  <a:pt x="2550" y="0"/>
                  <a:pt x="2598" y="28"/>
                  <a:pt x="2625" y="76"/>
                </a:cubicBezTo>
                <a:lnTo>
                  <a:pt x="3015" y="750"/>
                </a:lnTo>
                <a:lnTo>
                  <a:pt x="3404" y="1424"/>
                </a:lnTo>
                <a:cubicBezTo>
                  <a:pt x="3431" y="1472"/>
                  <a:pt x="3431" y="1527"/>
                  <a:pt x="3404" y="1576"/>
                </a:cubicBezTo>
                <a:close/>
              </a:path>
            </a:pathLst>
          </a:custGeom>
          <a:solidFill>
            <a:srgbClr val="0070C0"/>
          </a:solidFill>
          <a:ln w="7938" cap="flat">
            <a:noFill/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4376357" y="3661574"/>
            <a:ext cx="14463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kumimoji="0" lang="zh-CN" altLang="en-US" sz="7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7938230" y="3123788"/>
            <a:ext cx="2840695" cy="2410163"/>
            <a:chOff x="1511944" y="2420246"/>
            <a:chExt cx="2627152" cy="2294453"/>
          </a:xfrm>
          <a:solidFill>
            <a:srgbClr val="FFFFFF"/>
          </a:solidFill>
          <a:effectLst>
            <a:outerShdw blurRad="203200" dist="38100" dir="3780000" sx="103000" sy="103000" algn="t" rotWithShape="0">
              <a:prstClr val="black">
                <a:alpha val="25000"/>
              </a:prstClr>
            </a:outerShdw>
          </a:effectLst>
        </p:grpSpPr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11944" y="2420246"/>
              <a:ext cx="2627152" cy="2294453"/>
            </a:xfrm>
            <a:custGeom>
              <a:avLst/>
              <a:gdLst>
                <a:gd name="T0" fmla="*/ 4479 w 4516"/>
                <a:gd name="T1" fmla="*/ 2074 h 3947"/>
                <a:gd name="T2" fmla="*/ 3967 w 4516"/>
                <a:gd name="T3" fmla="*/ 2960 h 3947"/>
                <a:gd name="T4" fmla="*/ 3455 w 4516"/>
                <a:gd name="T5" fmla="*/ 3847 h 3947"/>
                <a:gd name="T6" fmla="*/ 3282 w 4516"/>
                <a:gd name="T7" fmla="*/ 3947 h 3947"/>
                <a:gd name="T8" fmla="*/ 2258 w 4516"/>
                <a:gd name="T9" fmla="*/ 3947 h 3947"/>
                <a:gd name="T10" fmla="*/ 1234 w 4516"/>
                <a:gd name="T11" fmla="*/ 3947 h 3947"/>
                <a:gd name="T12" fmla="*/ 1061 w 4516"/>
                <a:gd name="T13" fmla="*/ 3847 h 3947"/>
                <a:gd name="T14" fmla="*/ 549 w 4516"/>
                <a:gd name="T15" fmla="*/ 2960 h 3947"/>
                <a:gd name="T16" fmla="*/ 37 w 4516"/>
                <a:gd name="T17" fmla="*/ 2074 h 3947"/>
                <a:gd name="T18" fmla="*/ 37 w 4516"/>
                <a:gd name="T19" fmla="*/ 1874 h 3947"/>
                <a:gd name="T20" fmla="*/ 549 w 4516"/>
                <a:gd name="T21" fmla="*/ 987 h 3947"/>
                <a:gd name="T22" fmla="*/ 1061 w 4516"/>
                <a:gd name="T23" fmla="*/ 100 h 3947"/>
                <a:gd name="T24" fmla="*/ 1234 w 4516"/>
                <a:gd name="T25" fmla="*/ 0 h 3947"/>
                <a:gd name="T26" fmla="*/ 2258 w 4516"/>
                <a:gd name="T27" fmla="*/ 0 h 3947"/>
                <a:gd name="T28" fmla="*/ 3282 w 4516"/>
                <a:gd name="T29" fmla="*/ 0 h 3947"/>
                <a:gd name="T30" fmla="*/ 3455 w 4516"/>
                <a:gd name="T31" fmla="*/ 100 h 3947"/>
                <a:gd name="T32" fmla="*/ 3967 w 4516"/>
                <a:gd name="T33" fmla="*/ 987 h 3947"/>
                <a:gd name="T34" fmla="*/ 4479 w 4516"/>
                <a:gd name="T35" fmla="*/ 1874 h 3947"/>
                <a:gd name="T36" fmla="*/ 4479 w 4516"/>
                <a:gd name="T37" fmla="*/ 2074 h 3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16" h="3947">
                  <a:moveTo>
                    <a:pt x="4479" y="2074"/>
                  </a:moveTo>
                  <a:lnTo>
                    <a:pt x="3967" y="2960"/>
                  </a:lnTo>
                  <a:lnTo>
                    <a:pt x="3455" y="3847"/>
                  </a:lnTo>
                  <a:cubicBezTo>
                    <a:pt x="3418" y="3911"/>
                    <a:pt x="3355" y="3947"/>
                    <a:pt x="3282" y="3947"/>
                  </a:cubicBezTo>
                  <a:lnTo>
                    <a:pt x="2258" y="3947"/>
                  </a:lnTo>
                  <a:lnTo>
                    <a:pt x="1234" y="3947"/>
                  </a:lnTo>
                  <a:cubicBezTo>
                    <a:pt x="1160" y="3947"/>
                    <a:pt x="1097" y="3911"/>
                    <a:pt x="1061" y="3847"/>
                  </a:cubicBezTo>
                  <a:lnTo>
                    <a:pt x="549" y="2960"/>
                  </a:lnTo>
                  <a:lnTo>
                    <a:pt x="37" y="2074"/>
                  </a:lnTo>
                  <a:cubicBezTo>
                    <a:pt x="0" y="2010"/>
                    <a:pt x="0" y="1937"/>
                    <a:pt x="37" y="1874"/>
                  </a:cubicBezTo>
                  <a:lnTo>
                    <a:pt x="549" y="987"/>
                  </a:lnTo>
                  <a:lnTo>
                    <a:pt x="1061" y="100"/>
                  </a:lnTo>
                  <a:cubicBezTo>
                    <a:pt x="1097" y="36"/>
                    <a:pt x="1160" y="0"/>
                    <a:pt x="1234" y="0"/>
                  </a:cubicBezTo>
                  <a:lnTo>
                    <a:pt x="2258" y="0"/>
                  </a:lnTo>
                  <a:lnTo>
                    <a:pt x="3282" y="0"/>
                  </a:lnTo>
                  <a:cubicBezTo>
                    <a:pt x="3355" y="0"/>
                    <a:pt x="3418" y="36"/>
                    <a:pt x="3455" y="100"/>
                  </a:cubicBezTo>
                  <a:lnTo>
                    <a:pt x="3967" y="987"/>
                  </a:lnTo>
                  <a:lnTo>
                    <a:pt x="4479" y="1874"/>
                  </a:lnTo>
                  <a:cubicBezTo>
                    <a:pt x="4516" y="1937"/>
                    <a:pt x="4516" y="2010"/>
                    <a:pt x="4479" y="2074"/>
                  </a:cubicBezTo>
                  <a:close/>
                </a:path>
              </a:pathLst>
            </a:custGeom>
            <a:grpFill/>
            <a:ln w="7938" cap="flat">
              <a:noFill/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4106" y="2431739"/>
              <a:ext cx="2602832" cy="2271469"/>
            </a:xfrm>
            <a:custGeom>
              <a:avLst/>
              <a:gdLst>
                <a:gd name="T0" fmla="*/ 4479 w 4516"/>
                <a:gd name="T1" fmla="*/ 2074 h 3947"/>
                <a:gd name="T2" fmla="*/ 3967 w 4516"/>
                <a:gd name="T3" fmla="*/ 2960 h 3947"/>
                <a:gd name="T4" fmla="*/ 3455 w 4516"/>
                <a:gd name="T5" fmla="*/ 3847 h 3947"/>
                <a:gd name="T6" fmla="*/ 3282 w 4516"/>
                <a:gd name="T7" fmla="*/ 3947 h 3947"/>
                <a:gd name="T8" fmla="*/ 2258 w 4516"/>
                <a:gd name="T9" fmla="*/ 3947 h 3947"/>
                <a:gd name="T10" fmla="*/ 1234 w 4516"/>
                <a:gd name="T11" fmla="*/ 3947 h 3947"/>
                <a:gd name="T12" fmla="*/ 1061 w 4516"/>
                <a:gd name="T13" fmla="*/ 3847 h 3947"/>
                <a:gd name="T14" fmla="*/ 549 w 4516"/>
                <a:gd name="T15" fmla="*/ 2960 h 3947"/>
                <a:gd name="T16" fmla="*/ 37 w 4516"/>
                <a:gd name="T17" fmla="*/ 2074 h 3947"/>
                <a:gd name="T18" fmla="*/ 37 w 4516"/>
                <a:gd name="T19" fmla="*/ 1874 h 3947"/>
                <a:gd name="T20" fmla="*/ 549 w 4516"/>
                <a:gd name="T21" fmla="*/ 987 h 3947"/>
                <a:gd name="T22" fmla="*/ 1061 w 4516"/>
                <a:gd name="T23" fmla="*/ 100 h 3947"/>
                <a:gd name="T24" fmla="*/ 1234 w 4516"/>
                <a:gd name="T25" fmla="*/ 0 h 3947"/>
                <a:gd name="T26" fmla="*/ 2258 w 4516"/>
                <a:gd name="T27" fmla="*/ 0 h 3947"/>
                <a:gd name="T28" fmla="*/ 3282 w 4516"/>
                <a:gd name="T29" fmla="*/ 0 h 3947"/>
                <a:gd name="T30" fmla="*/ 3455 w 4516"/>
                <a:gd name="T31" fmla="*/ 100 h 3947"/>
                <a:gd name="T32" fmla="*/ 3967 w 4516"/>
                <a:gd name="T33" fmla="*/ 987 h 3947"/>
                <a:gd name="T34" fmla="*/ 4479 w 4516"/>
                <a:gd name="T35" fmla="*/ 1874 h 3947"/>
                <a:gd name="T36" fmla="*/ 4479 w 4516"/>
                <a:gd name="T37" fmla="*/ 2074 h 3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16" h="3947">
                  <a:moveTo>
                    <a:pt x="4479" y="2074"/>
                  </a:moveTo>
                  <a:lnTo>
                    <a:pt x="3967" y="2960"/>
                  </a:lnTo>
                  <a:lnTo>
                    <a:pt x="3455" y="3847"/>
                  </a:lnTo>
                  <a:cubicBezTo>
                    <a:pt x="3418" y="3911"/>
                    <a:pt x="3355" y="3947"/>
                    <a:pt x="3282" y="3947"/>
                  </a:cubicBezTo>
                  <a:lnTo>
                    <a:pt x="2258" y="3947"/>
                  </a:lnTo>
                  <a:lnTo>
                    <a:pt x="1234" y="3947"/>
                  </a:lnTo>
                  <a:cubicBezTo>
                    <a:pt x="1160" y="3947"/>
                    <a:pt x="1097" y="3911"/>
                    <a:pt x="1061" y="3847"/>
                  </a:cubicBezTo>
                  <a:lnTo>
                    <a:pt x="549" y="2960"/>
                  </a:lnTo>
                  <a:lnTo>
                    <a:pt x="37" y="2074"/>
                  </a:lnTo>
                  <a:cubicBezTo>
                    <a:pt x="0" y="2010"/>
                    <a:pt x="0" y="1937"/>
                    <a:pt x="37" y="1874"/>
                  </a:cubicBezTo>
                  <a:lnTo>
                    <a:pt x="549" y="987"/>
                  </a:lnTo>
                  <a:lnTo>
                    <a:pt x="1061" y="100"/>
                  </a:lnTo>
                  <a:cubicBezTo>
                    <a:pt x="1097" y="36"/>
                    <a:pt x="1160" y="0"/>
                    <a:pt x="1234" y="0"/>
                  </a:cubicBezTo>
                  <a:lnTo>
                    <a:pt x="2258" y="0"/>
                  </a:lnTo>
                  <a:lnTo>
                    <a:pt x="3282" y="0"/>
                  </a:lnTo>
                  <a:cubicBezTo>
                    <a:pt x="3355" y="0"/>
                    <a:pt x="3418" y="36"/>
                    <a:pt x="3455" y="100"/>
                  </a:cubicBezTo>
                  <a:lnTo>
                    <a:pt x="3967" y="987"/>
                  </a:lnTo>
                  <a:lnTo>
                    <a:pt x="4479" y="1874"/>
                  </a:lnTo>
                  <a:cubicBezTo>
                    <a:pt x="4516" y="1937"/>
                    <a:pt x="4516" y="2010"/>
                    <a:pt x="4479" y="2074"/>
                  </a:cubicBezTo>
                  <a:close/>
                </a:path>
              </a:pathLst>
            </a:custGeom>
            <a:grpFill/>
            <a:ln w="7938" cap="flat">
              <a:noFill/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8307573" y="3404618"/>
            <a:ext cx="2102014" cy="1773547"/>
          </a:xfrm>
          <a:custGeom>
            <a:avLst/>
            <a:gdLst>
              <a:gd name="T0" fmla="*/ 3404 w 3431"/>
              <a:gd name="T1" fmla="*/ 1576 h 2999"/>
              <a:gd name="T2" fmla="*/ 3015 w 3431"/>
              <a:gd name="T3" fmla="*/ 2249 h 2999"/>
              <a:gd name="T4" fmla="*/ 2625 w 3431"/>
              <a:gd name="T5" fmla="*/ 2923 h 2999"/>
              <a:gd name="T6" fmla="*/ 2494 w 3431"/>
              <a:gd name="T7" fmla="*/ 2999 h 2999"/>
              <a:gd name="T8" fmla="*/ 1716 w 3431"/>
              <a:gd name="T9" fmla="*/ 2999 h 2999"/>
              <a:gd name="T10" fmla="*/ 938 w 3431"/>
              <a:gd name="T11" fmla="*/ 2999 h 2999"/>
              <a:gd name="T12" fmla="*/ 806 w 3431"/>
              <a:gd name="T13" fmla="*/ 2923 h 2999"/>
              <a:gd name="T14" fmla="*/ 417 w 3431"/>
              <a:gd name="T15" fmla="*/ 2249 h 2999"/>
              <a:gd name="T16" fmla="*/ 28 w 3431"/>
              <a:gd name="T17" fmla="*/ 1576 h 2999"/>
              <a:gd name="T18" fmla="*/ 28 w 3431"/>
              <a:gd name="T19" fmla="*/ 1424 h 2999"/>
              <a:gd name="T20" fmla="*/ 417 w 3431"/>
              <a:gd name="T21" fmla="*/ 750 h 2999"/>
              <a:gd name="T22" fmla="*/ 806 w 3431"/>
              <a:gd name="T23" fmla="*/ 76 h 2999"/>
              <a:gd name="T24" fmla="*/ 938 w 3431"/>
              <a:gd name="T25" fmla="*/ 0 h 2999"/>
              <a:gd name="T26" fmla="*/ 1716 w 3431"/>
              <a:gd name="T27" fmla="*/ 0 h 2999"/>
              <a:gd name="T28" fmla="*/ 2494 w 3431"/>
              <a:gd name="T29" fmla="*/ 0 h 2999"/>
              <a:gd name="T30" fmla="*/ 2625 w 3431"/>
              <a:gd name="T31" fmla="*/ 76 h 2999"/>
              <a:gd name="T32" fmla="*/ 3015 w 3431"/>
              <a:gd name="T33" fmla="*/ 750 h 2999"/>
              <a:gd name="T34" fmla="*/ 3404 w 3431"/>
              <a:gd name="T35" fmla="*/ 1424 h 2999"/>
              <a:gd name="T36" fmla="*/ 3404 w 3431"/>
              <a:gd name="T37" fmla="*/ 1576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431" h="2999">
                <a:moveTo>
                  <a:pt x="3404" y="1576"/>
                </a:moveTo>
                <a:lnTo>
                  <a:pt x="3015" y="2249"/>
                </a:lnTo>
                <a:lnTo>
                  <a:pt x="2625" y="2923"/>
                </a:lnTo>
                <a:cubicBezTo>
                  <a:pt x="2598" y="2972"/>
                  <a:pt x="2550" y="2999"/>
                  <a:pt x="2494" y="2999"/>
                </a:cubicBezTo>
                <a:lnTo>
                  <a:pt x="1716" y="2999"/>
                </a:lnTo>
                <a:lnTo>
                  <a:pt x="938" y="2999"/>
                </a:lnTo>
                <a:cubicBezTo>
                  <a:pt x="882" y="2999"/>
                  <a:pt x="834" y="2972"/>
                  <a:pt x="806" y="2923"/>
                </a:cubicBezTo>
                <a:lnTo>
                  <a:pt x="417" y="2249"/>
                </a:lnTo>
                <a:lnTo>
                  <a:pt x="28" y="1576"/>
                </a:lnTo>
                <a:cubicBezTo>
                  <a:pt x="0" y="1527"/>
                  <a:pt x="0" y="1472"/>
                  <a:pt x="28" y="1424"/>
                </a:cubicBezTo>
                <a:lnTo>
                  <a:pt x="417" y="750"/>
                </a:lnTo>
                <a:lnTo>
                  <a:pt x="806" y="76"/>
                </a:lnTo>
                <a:cubicBezTo>
                  <a:pt x="834" y="28"/>
                  <a:pt x="882" y="0"/>
                  <a:pt x="938" y="0"/>
                </a:cubicBezTo>
                <a:lnTo>
                  <a:pt x="1716" y="0"/>
                </a:lnTo>
                <a:lnTo>
                  <a:pt x="2494" y="0"/>
                </a:lnTo>
                <a:cubicBezTo>
                  <a:pt x="2550" y="0"/>
                  <a:pt x="2598" y="28"/>
                  <a:pt x="2625" y="76"/>
                </a:cubicBezTo>
                <a:lnTo>
                  <a:pt x="3015" y="750"/>
                </a:lnTo>
                <a:lnTo>
                  <a:pt x="3404" y="1424"/>
                </a:lnTo>
                <a:cubicBezTo>
                  <a:pt x="3431" y="1472"/>
                  <a:pt x="3431" y="1527"/>
                  <a:pt x="3404" y="1576"/>
                </a:cubicBezTo>
                <a:close/>
              </a:path>
            </a:pathLst>
          </a:custGeom>
          <a:solidFill>
            <a:srgbClr val="0070C0"/>
          </a:solidFill>
          <a:ln w="7938" cap="flat">
            <a:noFill/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721005" y="3649506"/>
            <a:ext cx="1404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kumimoji="0" lang="zh-CN" altLang="en-US" sz="7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1616218" y="4546048"/>
            <a:ext cx="2268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添加标题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932814" y="5025922"/>
            <a:ext cx="16350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1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WORK REPORT</a:t>
            </a:r>
            <a:endParaRPr lang="zh-CN" altLang="en-US" sz="1100" b="1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6078091" y="4546048"/>
            <a:ext cx="2268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添加标题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394687" y="5025922"/>
            <a:ext cx="16350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1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WORK REPORT</a:t>
            </a:r>
            <a:endParaRPr lang="zh-CN" altLang="en-US" sz="1100" b="1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3812876" y="2024041"/>
            <a:ext cx="2268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添加标题</a:t>
            </a: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4129471" y="2503914"/>
            <a:ext cx="16350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1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WORK REPORT</a:t>
            </a:r>
            <a:endParaRPr lang="zh-CN" altLang="en-US" sz="1100" b="1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274749" y="2024041"/>
            <a:ext cx="2268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添加标题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591344" y="2503914"/>
            <a:ext cx="16350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1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WORK REPORT</a:t>
            </a:r>
            <a:endParaRPr lang="zh-CN" altLang="en-US" sz="1100" b="1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143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>
            <a:off x="3981804" y="4101374"/>
            <a:ext cx="4192439" cy="10857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16" y="4645"/>
                </a:moveTo>
                <a:lnTo>
                  <a:pt x="4517" y="0"/>
                </a:lnTo>
                <a:lnTo>
                  <a:pt x="2558" y="6600"/>
                </a:lnTo>
                <a:lnTo>
                  <a:pt x="0" y="15221"/>
                </a:lnTo>
                <a:lnTo>
                  <a:pt x="19281" y="21600"/>
                </a:lnTo>
                <a:lnTo>
                  <a:pt x="21600" y="4723"/>
                </a:lnTo>
                <a:cubicBezTo>
                  <a:pt x="21600" y="4723"/>
                  <a:pt x="21316" y="4645"/>
                  <a:pt x="21316" y="4645"/>
                </a:cubicBezTo>
                <a:close/>
              </a:path>
            </a:pathLst>
          </a:custGeom>
          <a:solidFill>
            <a:srgbClr val="E6E7EA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8400661" y="4736446"/>
            <a:ext cx="145958" cy="476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19" h="21437" extrusionOk="0">
                <a:moveTo>
                  <a:pt x="502" y="8196"/>
                </a:moveTo>
                <a:cubicBezTo>
                  <a:pt x="713" y="6759"/>
                  <a:pt x="1197" y="5468"/>
                  <a:pt x="1894" y="4353"/>
                </a:cubicBezTo>
                <a:cubicBezTo>
                  <a:pt x="2593" y="3235"/>
                  <a:pt x="3502" y="2301"/>
                  <a:pt x="4563" y="1586"/>
                </a:cubicBezTo>
                <a:cubicBezTo>
                  <a:pt x="5620" y="868"/>
                  <a:pt x="6826" y="384"/>
                  <a:pt x="8122" y="148"/>
                </a:cubicBezTo>
                <a:cubicBezTo>
                  <a:pt x="9413" y="-86"/>
                  <a:pt x="10794" y="-47"/>
                  <a:pt x="12195" y="293"/>
                </a:cubicBezTo>
                <a:cubicBezTo>
                  <a:pt x="13452" y="601"/>
                  <a:pt x="14623" y="1122"/>
                  <a:pt x="15675" y="1822"/>
                </a:cubicBezTo>
                <a:cubicBezTo>
                  <a:pt x="16727" y="2517"/>
                  <a:pt x="17659" y="3391"/>
                  <a:pt x="18438" y="4373"/>
                </a:cubicBezTo>
                <a:cubicBezTo>
                  <a:pt x="19220" y="5364"/>
                  <a:pt x="19849" y="6478"/>
                  <a:pt x="20290" y="7653"/>
                </a:cubicBezTo>
                <a:cubicBezTo>
                  <a:pt x="20730" y="8844"/>
                  <a:pt x="20985" y="10096"/>
                  <a:pt x="21019" y="11369"/>
                </a:cubicBezTo>
                <a:lnTo>
                  <a:pt x="10916" y="9074"/>
                </a:lnTo>
                <a:lnTo>
                  <a:pt x="10500" y="12274"/>
                </a:lnTo>
                <a:lnTo>
                  <a:pt x="20611" y="14604"/>
                </a:lnTo>
                <a:cubicBezTo>
                  <a:pt x="20260" y="15830"/>
                  <a:pt x="19697" y="16930"/>
                  <a:pt x="18968" y="17871"/>
                </a:cubicBezTo>
                <a:cubicBezTo>
                  <a:pt x="18237" y="18811"/>
                  <a:pt x="17345" y="19596"/>
                  <a:pt x="16327" y="20185"/>
                </a:cubicBezTo>
                <a:cubicBezTo>
                  <a:pt x="15313" y="20771"/>
                  <a:pt x="14180" y="21157"/>
                  <a:pt x="12982" y="21338"/>
                </a:cubicBezTo>
                <a:cubicBezTo>
                  <a:pt x="11778" y="21514"/>
                  <a:pt x="10505" y="21457"/>
                  <a:pt x="9215" y="21141"/>
                </a:cubicBezTo>
                <a:cubicBezTo>
                  <a:pt x="7799" y="20790"/>
                  <a:pt x="6497" y="20166"/>
                  <a:pt x="5347" y="19342"/>
                </a:cubicBezTo>
                <a:cubicBezTo>
                  <a:pt x="4201" y="18507"/>
                  <a:pt x="3206" y="17465"/>
                  <a:pt x="2417" y="16294"/>
                </a:cubicBezTo>
                <a:cubicBezTo>
                  <a:pt x="1631" y="15117"/>
                  <a:pt x="1047" y="13812"/>
                  <a:pt x="708" y="12442"/>
                </a:cubicBezTo>
                <a:cubicBezTo>
                  <a:pt x="375" y="11064"/>
                  <a:pt x="-581" y="10416"/>
                  <a:pt x="502" y="8196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8378455" y="4727564"/>
            <a:ext cx="185950" cy="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2" h="21432" extrusionOk="0">
                <a:moveTo>
                  <a:pt x="18615" y="13669"/>
                </a:moveTo>
                <a:cubicBezTo>
                  <a:pt x="18334" y="14607"/>
                  <a:pt x="17885" y="15450"/>
                  <a:pt x="17301" y="16170"/>
                </a:cubicBezTo>
                <a:cubicBezTo>
                  <a:pt x="16718" y="16890"/>
                  <a:pt x="16005" y="17491"/>
                  <a:pt x="15192" y="17942"/>
                </a:cubicBezTo>
                <a:cubicBezTo>
                  <a:pt x="14381" y="18390"/>
                  <a:pt x="13475" y="18686"/>
                  <a:pt x="12518" y="18825"/>
                </a:cubicBezTo>
                <a:cubicBezTo>
                  <a:pt x="11556" y="18959"/>
                  <a:pt x="10538" y="18916"/>
                  <a:pt x="9507" y="18674"/>
                </a:cubicBezTo>
                <a:cubicBezTo>
                  <a:pt x="8376" y="18405"/>
                  <a:pt x="7334" y="17927"/>
                  <a:pt x="6416" y="17296"/>
                </a:cubicBezTo>
                <a:cubicBezTo>
                  <a:pt x="5500" y="16657"/>
                  <a:pt x="4705" y="15859"/>
                  <a:pt x="4074" y="14962"/>
                </a:cubicBezTo>
                <a:cubicBezTo>
                  <a:pt x="3443" y="14066"/>
                  <a:pt x="2977" y="13062"/>
                  <a:pt x="2708" y="12013"/>
                </a:cubicBezTo>
                <a:cubicBezTo>
                  <a:pt x="2442" y="10958"/>
                  <a:pt x="2373" y="9857"/>
                  <a:pt x="2542" y="8762"/>
                </a:cubicBezTo>
                <a:cubicBezTo>
                  <a:pt x="2708" y="7662"/>
                  <a:pt x="3099" y="6673"/>
                  <a:pt x="3656" y="5820"/>
                </a:cubicBezTo>
                <a:cubicBezTo>
                  <a:pt x="4215" y="4963"/>
                  <a:pt x="4942" y="4248"/>
                  <a:pt x="5786" y="3701"/>
                </a:cubicBezTo>
                <a:cubicBezTo>
                  <a:pt x="6634" y="3151"/>
                  <a:pt x="7598" y="2780"/>
                  <a:pt x="8631" y="2600"/>
                </a:cubicBezTo>
                <a:cubicBezTo>
                  <a:pt x="9666" y="2420"/>
                  <a:pt x="10765" y="2450"/>
                  <a:pt x="11889" y="2710"/>
                </a:cubicBezTo>
                <a:cubicBezTo>
                  <a:pt x="12893" y="2946"/>
                  <a:pt x="13830" y="3345"/>
                  <a:pt x="14670" y="3882"/>
                </a:cubicBezTo>
                <a:cubicBezTo>
                  <a:pt x="15511" y="4414"/>
                  <a:pt x="16256" y="5083"/>
                  <a:pt x="16879" y="5834"/>
                </a:cubicBezTo>
                <a:cubicBezTo>
                  <a:pt x="17504" y="6594"/>
                  <a:pt x="18005" y="7447"/>
                  <a:pt x="18356" y="8346"/>
                </a:cubicBezTo>
                <a:cubicBezTo>
                  <a:pt x="18711" y="9258"/>
                  <a:pt x="18913" y="10217"/>
                  <a:pt x="18941" y="11191"/>
                </a:cubicBezTo>
                <a:lnTo>
                  <a:pt x="10867" y="9434"/>
                </a:lnTo>
                <a:lnTo>
                  <a:pt x="10533" y="11884"/>
                </a:lnTo>
                <a:cubicBezTo>
                  <a:pt x="10533" y="11884"/>
                  <a:pt x="18615" y="13669"/>
                  <a:pt x="18615" y="13669"/>
                </a:cubicBezTo>
                <a:close/>
                <a:moveTo>
                  <a:pt x="21048" y="8875"/>
                </a:moveTo>
                <a:cubicBezTo>
                  <a:pt x="20692" y="7506"/>
                  <a:pt x="20081" y="6210"/>
                  <a:pt x="19260" y="5047"/>
                </a:cubicBezTo>
                <a:cubicBezTo>
                  <a:pt x="18442" y="3883"/>
                  <a:pt x="17417" y="2866"/>
                  <a:pt x="16232" y="2050"/>
                </a:cubicBezTo>
                <a:cubicBezTo>
                  <a:pt x="15047" y="1232"/>
                  <a:pt x="13704" y="627"/>
                  <a:pt x="12251" y="287"/>
                </a:cubicBezTo>
                <a:cubicBezTo>
                  <a:pt x="10799" y="-53"/>
                  <a:pt x="9370" y="-84"/>
                  <a:pt x="8031" y="155"/>
                </a:cubicBezTo>
                <a:cubicBezTo>
                  <a:pt x="6690" y="385"/>
                  <a:pt x="5440" y="872"/>
                  <a:pt x="4344" y="1588"/>
                </a:cubicBezTo>
                <a:cubicBezTo>
                  <a:pt x="3246" y="2304"/>
                  <a:pt x="2303" y="3236"/>
                  <a:pt x="1576" y="4346"/>
                </a:cubicBezTo>
                <a:cubicBezTo>
                  <a:pt x="850" y="5459"/>
                  <a:pt x="343" y="6759"/>
                  <a:pt x="121" y="8194"/>
                </a:cubicBezTo>
                <a:cubicBezTo>
                  <a:pt x="-98" y="9630"/>
                  <a:pt x="-14" y="11072"/>
                  <a:pt x="327" y="12443"/>
                </a:cubicBezTo>
                <a:cubicBezTo>
                  <a:pt x="673" y="13821"/>
                  <a:pt x="1280" y="15127"/>
                  <a:pt x="2094" y="16295"/>
                </a:cubicBezTo>
                <a:cubicBezTo>
                  <a:pt x="2909" y="17470"/>
                  <a:pt x="3936" y="18508"/>
                  <a:pt x="5127" y="19336"/>
                </a:cubicBezTo>
                <a:cubicBezTo>
                  <a:pt x="6316" y="20164"/>
                  <a:pt x="7670" y="20791"/>
                  <a:pt x="9138" y="21136"/>
                </a:cubicBezTo>
                <a:cubicBezTo>
                  <a:pt x="10603" y="21480"/>
                  <a:pt x="12047" y="21516"/>
                  <a:pt x="13399" y="21283"/>
                </a:cubicBezTo>
                <a:cubicBezTo>
                  <a:pt x="14746" y="21045"/>
                  <a:pt x="16006" y="20545"/>
                  <a:pt x="17107" y="19819"/>
                </a:cubicBezTo>
                <a:cubicBezTo>
                  <a:pt x="18208" y="19088"/>
                  <a:pt x="19151" y="18142"/>
                  <a:pt x="19872" y="17007"/>
                </a:cubicBezTo>
                <a:cubicBezTo>
                  <a:pt x="20591" y="15886"/>
                  <a:pt x="21085" y="14573"/>
                  <a:pt x="21294" y="13131"/>
                </a:cubicBezTo>
                <a:cubicBezTo>
                  <a:pt x="21502" y="11684"/>
                  <a:pt x="21403" y="10248"/>
                  <a:pt x="21048" y="8875"/>
                </a:cubicBezTo>
                <a:close/>
              </a:path>
            </a:pathLst>
          </a:custGeom>
          <a:solidFill>
            <a:srgbClr val="53617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8249664" y="4678712"/>
            <a:ext cx="446691" cy="160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7" h="21544" extrusionOk="0">
                <a:moveTo>
                  <a:pt x="15245" y="11590"/>
                </a:moveTo>
                <a:cubicBezTo>
                  <a:pt x="15158" y="12152"/>
                  <a:pt x="14950" y="12663"/>
                  <a:pt x="14649" y="13100"/>
                </a:cubicBezTo>
                <a:cubicBezTo>
                  <a:pt x="14347" y="13542"/>
                  <a:pt x="13954" y="13910"/>
                  <a:pt x="13492" y="14194"/>
                </a:cubicBezTo>
                <a:cubicBezTo>
                  <a:pt x="13031" y="14477"/>
                  <a:pt x="12504" y="14672"/>
                  <a:pt x="11939" y="14765"/>
                </a:cubicBezTo>
                <a:cubicBezTo>
                  <a:pt x="11373" y="14855"/>
                  <a:pt x="10770" y="14841"/>
                  <a:pt x="10155" y="14708"/>
                </a:cubicBezTo>
                <a:cubicBezTo>
                  <a:pt x="9540" y="14573"/>
                  <a:pt x="8973" y="14329"/>
                  <a:pt x="8476" y="14007"/>
                </a:cubicBezTo>
                <a:cubicBezTo>
                  <a:pt x="7977" y="13684"/>
                  <a:pt x="7547" y="13280"/>
                  <a:pt x="7206" y="12823"/>
                </a:cubicBezTo>
                <a:cubicBezTo>
                  <a:pt x="6865" y="12367"/>
                  <a:pt x="6610" y="11859"/>
                  <a:pt x="6466" y="11323"/>
                </a:cubicBezTo>
                <a:cubicBezTo>
                  <a:pt x="6323" y="10789"/>
                  <a:pt x="6288" y="10227"/>
                  <a:pt x="6379" y="9668"/>
                </a:cubicBezTo>
                <a:cubicBezTo>
                  <a:pt x="6472" y="9110"/>
                  <a:pt x="6685" y="8604"/>
                  <a:pt x="6989" y="8170"/>
                </a:cubicBezTo>
                <a:cubicBezTo>
                  <a:pt x="7293" y="7738"/>
                  <a:pt x="7688" y="7375"/>
                  <a:pt x="8147" y="7096"/>
                </a:cubicBezTo>
                <a:cubicBezTo>
                  <a:pt x="8606" y="6818"/>
                  <a:pt x="9130" y="6626"/>
                  <a:pt x="9692" y="6539"/>
                </a:cubicBezTo>
                <a:cubicBezTo>
                  <a:pt x="10252" y="6445"/>
                  <a:pt x="10850" y="6458"/>
                  <a:pt x="11459" y="6590"/>
                </a:cubicBezTo>
                <a:cubicBezTo>
                  <a:pt x="12067" y="6722"/>
                  <a:pt x="12629" y="6958"/>
                  <a:pt x="13125" y="7276"/>
                </a:cubicBezTo>
                <a:cubicBezTo>
                  <a:pt x="13621" y="7594"/>
                  <a:pt x="14051" y="7990"/>
                  <a:pt x="14393" y="8443"/>
                </a:cubicBezTo>
                <a:cubicBezTo>
                  <a:pt x="14737" y="8896"/>
                  <a:pt x="14993" y="9401"/>
                  <a:pt x="15142" y="9934"/>
                </a:cubicBezTo>
                <a:cubicBezTo>
                  <a:pt x="15291" y="10468"/>
                  <a:pt x="15332" y="11027"/>
                  <a:pt x="15245" y="11590"/>
                </a:cubicBezTo>
                <a:close/>
                <a:moveTo>
                  <a:pt x="21393" y="5559"/>
                </a:moveTo>
                <a:cubicBezTo>
                  <a:pt x="21261" y="5083"/>
                  <a:pt x="21035" y="4633"/>
                  <a:pt x="20733" y="4230"/>
                </a:cubicBezTo>
                <a:cubicBezTo>
                  <a:pt x="20432" y="3828"/>
                  <a:pt x="20056" y="3478"/>
                  <a:pt x="19621" y="3196"/>
                </a:cubicBezTo>
                <a:cubicBezTo>
                  <a:pt x="19187" y="2916"/>
                  <a:pt x="18696" y="2707"/>
                  <a:pt x="18165" y="2595"/>
                </a:cubicBezTo>
                <a:lnTo>
                  <a:pt x="6461" y="94"/>
                </a:lnTo>
                <a:cubicBezTo>
                  <a:pt x="5932" y="-20"/>
                  <a:pt x="5412" y="-26"/>
                  <a:pt x="4924" y="54"/>
                </a:cubicBezTo>
                <a:cubicBezTo>
                  <a:pt x="4436" y="140"/>
                  <a:pt x="3979" y="314"/>
                  <a:pt x="3579" y="560"/>
                </a:cubicBezTo>
                <a:cubicBezTo>
                  <a:pt x="3177" y="809"/>
                  <a:pt x="2830" y="1135"/>
                  <a:pt x="2563" y="1520"/>
                </a:cubicBezTo>
                <a:cubicBezTo>
                  <a:pt x="2295" y="1907"/>
                  <a:pt x="2107" y="2355"/>
                  <a:pt x="2022" y="2851"/>
                </a:cubicBezTo>
                <a:lnTo>
                  <a:pt x="53" y="14249"/>
                </a:lnTo>
                <a:cubicBezTo>
                  <a:pt x="-36" y="14760"/>
                  <a:pt x="-10" y="15267"/>
                  <a:pt x="110" y="15754"/>
                </a:cubicBezTo>
                <a:cubicBezTo>
                  <a:pt x="231" y="16240"/>
                  <a:pt x="447" y="16705"/>
                  <a:pt x="741" y="17116"/>
                </a:cubicBezTo>
                <a:cubicBezTo>
                  <a:pt x="1037" y="17531"/>
                  <a:pt x="1412" y="17897"/>
                  <a:pt x="1845" y="18187"/>
                </a:cubicBezTo>
                <a:cubicBezTo>
                  <a:pt x="2281" y="18478"/>
                  <a:pt x="2778" y="18697"/>
                  <a:pt x="3317" y="18814"/>
                </a:cubicBezTo>
                <a:lnTo>
                  <a:pt x="15274" y="21447"/>
                </a:lnTo>
                <a:cubicBezTo>
                  <a:pt x="15817" y="21563"/>
                  <a:pt x="16350" y="21574"/>
                  <a:pt x="16851" y="21486"/>
                </a:cubicBezTo>
                <a:cubicBezTo>
                  <a:pt x="17352" y="21399"/>
                  <a:pt x="17818" y="21220"/>
                  <a:pt x="18225" y="20956"/>
                </a:cubicBezTo>
                <a:cubicBezTo>
                  <a:pt x="18634" y="20696"/>
                  <a:pt x="18984" y="20355"/>
                  <a:pt x="19250" y="19950"/>
                </a:cubicBezTo>
                <a:cubicBezTo>
                  <a:pt x="19517" y="19547"/>
                  <a:pt x="19700" y="19080"/>
                  <a:pt x="19777" y="18563"/>
                </a:cubicBezTo>
                <a:lnTo>
                  <a:pt x="21489" y="7035"/>
                </a:lnTo>
                <a:cubicBezTo>
                  <a:pt x="21564" y="6533"/>
                  <a:pt x="21526" y="6033"/>
                  <a:pt x="21393" y="5559"/>
                </a:cubicBezTo>
                <a:close/>
              </a:path>
            </a:pathLst>
          </a:custGeom>
          <a:solidFill>
            <a:srgbClr val="E6E7EA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3276422" y="4461100"/>
            <a:ext cx="5833994" cy="11729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4" h="21385" extrusionOk="0">
                <a:moveTo>
                  <a:pt x="21593" y="57"/>
                </a:moveTo>
                <a:cubicBezTo>
                  <a:pt x="21600" y="-189"/>
                  <a:pt x="21562" y="552"/>
                  <a:pt x="21545" y="783"/>
                </a:cubicBezTo>
                <a:cubicBezTo>
                  <a:pt x="21505" y="1330"/>
                  <a:pt x="21464" y="1876"/>
                  <a:pt x="21424" y="2423"/>
                </a:cubicBezTo>
                <a:cubicBezTo>
                  <a:pt x="21301" y="4096"/>
                  <a:pt x="20826" y="10530"/>
                  <a:pt x="20712" y="12073"/>
                </a:cubicBezTo>
                <a:cubicBezTo>
                  <a:pt x="20684" y="12457"/>
                  <a:pt x="20655" y="12840"/>
                  <a:pt x="20627" y="13224"/>
                </a:cubicBezTo>
                <a:cubicBezTo>
                  <a:pt x="20576" y="13911"/>
                  <a:pt x="20453" y="14392"/>
                  <a:pt x="20319" y="14684"/>
                </a:cubicBezTo>
                <a:cubicBezTo>
                  <a:pt x="20028" y="15390"/>
                  <a:pt x="19687" y="15634"/>
                  <a:pt x="19366" y="15722"/>
                </a:cubicBezTo>
                <a:cubicBezTo>
                  <a:pt x="19173" y="15775"/>
                  <a:pt x="18979" y="15757"/>
                  <a:pt x="18786" y="15674"/>
                </a:cubicBezTo>
                <a:cubicBezTo>
                  <a:pt x="18740" y="15654"/>
                  <a:pt x="18695" y="15635"/>
                  <a:pt x="18650" y="15616"/>
                </a:cubicBezTo>
                <a:cubicBezTo>
                  <a:pt x="18387" y="15504"/>
                  <a:pt x="18124" y="15391"/>
                  <a:pt x="17861" y="15278"/>
                </a:cubicBezTo>
                <a:cubicBezTo>
                  <a:pt x="17410" y="15085"/>
                  <a:pt x="993" y="7734"/>
                  <a:pt x="839" y="7668"/>
                </a:cubicBezTo>
                <a:cubicBezTo>
                  <a:pt x="741" y="7626"/>
                  <a:pt x="643" y="7564"/>
                  <a:pt x="546" y="7468"/>
                </a:cubicBezTo>
                <a:cubicBezTo>
                  <a:pt x="432" y="7356"/>
                  <a:pt x="315" y="7206"/>
                  <a:pt x="211" y="6940"/>
                </a:cubicBezTo>
                <a:cubicBezTo>
                  <a:pt x="120" y="6708"/>
                  <a:pt x="10" y="6353"/>
                  <a:pt x="0" y="5796"/>
                </a:cubicBezTo>
                <a:cubicBezTo>
                  <a:pt x="16" y="6732"/>
                  <a:pt x="33" y="7669"/>
                  <a:pt x="49" y="8604"/>
                </a:cubicBezTo>
                <a:cubicBezTo>
                  <a:pt x="57" y="9054"/>
                  <a:pt x="65" y="9503"/>
                  <a:pt x="73" y="9952"/>
                </a:cubicBezTo>
                <a:cubicBezTo>
                  <a:pt x="80" y="10374"/>
                  <a:pt x="75" y="10867"/>
                  <a:pt x="107" y="11264"/>
                </a:cubicBezTo>
                <a:cubicBezTo>
                  <a:pt x="181" y="12189"/>
                  <a:pt x="475" y="12573"/>
                  <a:pt x="654" y="12724"/>
                </a:cubicBezTo>
                <a:cubicBezTo>
                  <a:pt x="693" y="12800"/>
                  <a:pt x="739" y="12837"/>
                  <a:pt x="786" y="12860"/>
                </a:cubicBezTo>
                <a:cubicBezTo>
                  <a:pt x="832" y="12883"/>
                  <a:pt x="880" y="12892"/>
                  <a:pt x="921" y="12911"/>
                </a:cubicBezTo>
                <a:cubicBezTo>
                  <a:pt x="923" y="12911"/>
                  <a:pt x="925" y="12912"/>
                  <a:pt x="927" y="12913"/>
                </a:cubicBezTo>
                <a:cubicBezTo>
                  <a:pt x="928" y="12914"/>
                  <a:pt x="930" y="12915"/>
                  <a:pt x="932" y="12916"/>
                </a:cubicBezTo>
                <a:cubicBezTo>
                  <a:pt x="951" y="12924"/>
                  <a:pt x="970" y="12933"/>
                  <a:pt x="989" y="12942"/>
                </a:cubicBezTo>
                <a:cubicBezTo>
                  <a:pt x="1213" y="13042"/>
                  <a:pt x="1436" y="13143"/>
                  <a:pt x="1660" y="13244"/>
                </a:cubicBezTo>
                <a:cubicBezTo>
                  <a:pt x="2082" y="13436"/>
                  <a:pt x="16470" y="20270"/>
                  <a:pt x="17020" y="20520"/>
                </a:cubicBezTo>
                <a:cubicBezTo>
                  <a:pt x="17411" y="20697"/>
                  <a:pt x="17802" y="20874"/>
                  <a:pt x="18193" y="21050"/>
                </a:cubicBezTo>
                <a:cubicBezTo>
                  <a:pt x="18374" y="21132"/>
                  <a:pt x="18556" y="21214"/>
                  <a:pt x="18737" y="21296"/>
                </a:cubicBezTo>
                <a:cubicBezTo>
                  <a:pt x="18933" y="21384"/>
                  <a:pt x="19132" y="21411"/>
                  <a:pt x="19326" y="21357"/>
                </a:cubicBezTo>
                <a:cubicBezTo>
                  <a:pt x="19564" y="21291"/>
                  <a:pt x="19804" y="21121"/>
                  <a:pt x="20032" y="20769"/>
                </a:cubicBezTo>
                <a:cubicBezTo>
                  <a:pt x="20219" y="20479"/>
                  <a:pt x="20433" y="20048"/>
                  <a:pt x="20545" y="19200"/>
                </a:cubicBezTo>
                <a:cubicBezTo>
                  <a:pt x="20571" y="18971"/>
                  <a:pt x="20587" y="18727"/>
                  <a:pt x="20604" y="18478"/>
                </a:cubicBezTo>
                <a:cubicBezTo>
                  <a:pt x="20640" y="17973"/>
                  <a:pt x="20676" y="17467"/>
                  <a:pt x="20712" y="16962"/>
                </a:cubicBezTo>
                <a:cubicBezTo>
                  <a:pt x="20828" y="15319"/>
                  <a:pt x="21293" y="8770"/>
                  <a:pt x="21409" y="7138"/>
                </a:cubicBezTo>
                <a:cubicBezTo>
                  <a:pt x="21443" y="6645"/>
                  <a:pt x="21478" y="6153"/>
                  <a:pt x="21513" y="5660"/>
                </a:cubicBezTo>
                <a:cubicBezTo>
                  <a:pt x="21526" y="5483"/>
                  <a:pt x="21543" y="5298"/>
                  <a:pt x="21548" y="5111"/>
                </a:cubicBezTo>
                <a:cubicBezTo>
                  <a:pt x="21565" y="4410"/>
                  <a:pt x="21562" y="3684"/>
                  <a:pt x="21568" y="2979"/>
                </a:cubicBezTo>
                <a:cubicBezTo>
                  <a:pt x="21577" y="1986"/>
                  <a:pt x="21586" y="993"/>
                  <a:pt x="21594" y="0"/>
                </a:cubicBezTo>
                <a:cubicBezTo>
                  <a:pt x="21594" y="9"/>
                  <a:pt x="21594" y="19"/>
                  <a:pt x="21594" y="29"/>
                </a:cubicBezTo>
                <a:cubicBezTo>
                  <a:pt x="21594" y="38"/>
                  <a:pt x="21594" y="48"/>
                  <a:pt x="21593" y="57"/>
                </a:cubicBezTo>
                <a:lnTo>
                  <a:pt x="21593" y="57"/>
                </a:ln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3280123" y="4048078"/>
            <a:ext cx="5816576" cy="1270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1" h="21570" extrusionOk="0">
                <a:moveTo>
                  <a:pt x="20186" y="11768"/>
                </a:moveTo>
                <a:lnTo>
                  <a:pt x="20057" y="13229"/>
                </a:lnTo>
                <a:cubicBezTo>
                  <a:pt x="20048" y="13332"/>
                  <a:pt x="20025" y="13426"/>
                  <a:pt x="19993" y="13508"/>
                </a:cubicBezTo>
                <a:cubicBezTo>
                  <a:pt x="19960" y="13590"/>
                  <a:pt x="19918" y="13658"/>
                  <a:pt x="19868" y="13711"/>
                </a:cubicBezTo>
                <a:cubicBezTo>
                  <a:pt x="19818" y="13764"/>
                  <a:pt x="19761" y="13801"/>
                  <a:pt x="19699" y="13819"/>
                </a:cubicBezTo>
                <a:cubicBezTo>
                  <a:pt x="19638" y="13836"/>
                  <a:pt x="19573" y="13835"/>
                  <a:pt x="19506" y="13810"/>
                </a:cubicBezTo>
                <a:lnTo>
                  <a:pt x="18583" y="13475"/>
                </a:lnTo>
                <a:cubicBezTo>
                  <a:pt x="18517" y="13452"/>
                  <a:pt x="18456" y="13407"/>
                  <a:pt x="18403" y="13349"/>
                </a:cubicBezTo>
                <a:cubicBezTo>
                  <a:pt x="18350" y="13290"/>
                  <a:pt x="18304" y="13216"/>
                  <a:pt x="18268" y="13133"/>
                </a:cubicBezTo>
                <a:cubicBezTo>
                  <a:pt x="18232" y="13050"/>
                  <a:pt x="18206" y="12956"/>
                  <a:pt x="18191" y="12858"/>
                </a:cubicBezTo>
                <a:cubicBezTo>
                  <a:pt x="18177" y="12760"/>
                  <a:pt x="18174" y="12658"/>
                  <a:pt x="18185" y="12556"/>
                </a:cubicBezTo>
                <a:lnTo>
                  <a:pt x="18338" y="11116"/>
                </a:lnTo>
                <a:cubicBezTo>
                  <a:pt x="18349" y="11016"/>
                  <a:pt x="18372" y="10927"/>
                  <a:pt x="18405" y="10849"/>
                </a:cubicBezTo>
                <a:cubicBezTo>
                  <a:pt x="18438" y="10772"/>
                  <a:pt x="18480" y="10707"/>
                  <a:pt x="18529" y="10656"/>
                </a:cubicBezTo>
                <a:cubicBezTo>
                  <a:pt x="18578" y="10606"/>
                  <a:pt x="18634" y="10572"/>
                  <a:pt x="18694" y="10555"/>
                </a:cubicBezTo>
                <a:cubicBezTo>
                  <a:pt x="18753" y="10539"/>
                  <a:pt x="18816" y="10540"/>
                  <a:pt x="18881" y="10563"/>
                </a:cubicBezTo>
                <a:lnTo>
                  <a:pt x="19780" y="10877"/>
                </a:lnTo>
                <a:cubicBezTo>
                  <a:pt x="19844" y="10900"/>
                  <a:pt x="19904" y="10942"/>
                  <a:pt x="19957" y="10998"/>
                </a:cubicBezTo>
                <a:cubicBezTo>
                  <a:pt x="20010" y="11055"/>
                  <a:pt x="20056" y="11125"/>
                  <a:pt x="20093" y="11205"/>
                </a:cubicBezTo>
                <a:cubicBezTo>
                  <a:pt x="20130" y="11286"/>
                  <a:pt x="20158" y="11376"/>
                  <a:pt x="20174" y="11472"/>
                </a:cubicBezTo>
                <a:cubicBezTo>
                  <a:pt x="20190" y="11567"/>
                  <a:pt x="20195" y="11668"/>
                  <a:pt x="20186" y="11768"/>
                </a:cubicBezTo>
                <a:close/>
                <a:moveTo>
                  <a:pt x="16405" y="19456"/>
                </a:moveTo>
                <a:lnTo>
                  <a:pt x="2520" y="14013"/>
                </a:lnTo>
                <a:lnTo>
                  <a:pt x="5854" y="633"/>
                </a:lnTo>
                <a:lnTo>
                  <a:pt x="4180" y="173"/>
                </a:lnTo>
                <a:lnTo>
                  <a:pt x="2492" y="7506"/>
                </a:lnTo>
                <a:cubicBezTo>
                  <a:pt x="2484" y="7420"/>
                  <a:pt x="2489" y="7318"/>
                  <a:pt x="2506" y="7263"/>
                </a:cubicBezTo>
                <a:cubicBezTo>
                  <a:pt x="2623" y="6879"/>
                  <a:pt x="2624" y="7972"/>
                  <a:pt x="2703" y="8003"/>
                </a:cubicBezTo>
                <a:cubicBezTo>
                  <a:pt x="2891" y="8075"/>
                  <a:pt x="2690" y="6365"/>
                  <a:pt x="2546" y="6924"/>
                </a:cubicBezTo>
                <a:cubicBezTo>
                  <a:pt x="2472" y="7211"/>
                  <a:pt x="2478" y="7738"/>
                  <a:pt x="2552" y="8046"/>
                </a:cubicBezTo>
                <a:cubicBezTo>
                  <a:pt x="2608" y="8277"/>
                  <a:pt x="2693" y="8310"/>
                  <a:pt x="2740" y="8066"/>
                </a:cubicBezTo>
                <a:cubicBezTo>
                  <a:pt x="2951" y="6988"/>
                  <a:pt x="2347" y="6166"/>
                  <a:pt x="2278" y="7578"/>
                </a:cubicBezTo>
                <a:cubicBezTo>
                  <a:pt x="2251" y="8130"/>
                  <a:pt x="2488" y="8347"/>
                  <a:pt x="2449" y="7910"/>
                </a:cubicBezTo>
                <a:cubicBezTo>
                  <a:pt x="2445" y="7871"/>
                  <a:pt x="2437" y="7842"/>
                  <a:pt x="2436" y="7800"/>
                </a:cubicBezTo>
                <a:cubicBezTo>
                  <a:pt x="2434" y="7756"/>
                  <a:pt x="2440" y="7707"/>
                  <a:pt x="2453" y="7677"/>
                </a:cubicBezTo>
                <a:lnTo>
                  <a:pt x="4373" y="800"/>
                </a:lnTo>
                <a:lnTo>
                  <a:pt x="3182" y="947"/>
                </a:lnTo>
                <a:lnTo>
                  <a:pt x="3050" y="1365"/>
                </a:lnTo>
                <a:cubicBezTo>
                  <a:pt x="3132" y="1257"/>
                  <a:pt x="3220" y="1197"/>
                  <a:pt x="3311" y="1187"/>
                </a:cubicBezTo>
                <a:cubicBezTo>
                  <a:pt x="3420" y="1176"/>
                  <a:pt x="3534" y="1237"/>
                  <a:pt x="3651" y="1235"/>
                </a:cubicBezTo>
                <a:cubicBezTo>
                  <a:pt x="3781" y="1232"/>
                  <a:pt x="3913" y="1146"/>
                  <a:pt x="4042" y="990"/>
                </a:cubicBezTo>
                <a:cubicBezTo>
                  <a:pt x="4179" y="824"/>
                  <a:pt x="4311" y="584"/>
                  <a:pt x="4436" y="275"/>
                </a:cubicBezTo>
                <a:lnTo>
                  <a:pt x="18931" y="4859"/>
                </a:lnTo>
                <a:lnTo>
                  <a:pt x="17870" y="4990"/>
                </a:lnTo>
                <a:lnTo>
                  <a:pt x="18075" y="5058"/>
                </a:lnTo>
                <a:lnTo>
                  <a:pt x="16405" y="19456"/>
                </a:lnTo>
                <a:close/>
                <a:moveTo>
                  <a:pt x="21533" y="6999"/>
                </a:moveTo>
                <a:cubicBezTo>
                  <a:pt x="21489" y="6751"/>
                  <a:pt x="21415" y="6518"/>
                  <a:pt x="21317" y="6311"/>
                </a:cubicBezTo>
                <a:cubicBezTo>
                  <a:pt x="21268" y="6208"/>
                  <a:pt x="21213" y="6111"/>
                  <a:pt x="21154" y="6023"/>
                </a:cubicBezTo>
                <a:cubicBezTo>
                  <a:pt x="21094" y="5934"/>
                  <a:pt x="21029" y="5853"/>
                  <a:pt x="20959" y="5782"/>
                </a:cubicBezTo>
                <a:cubicBezTo>
                  <a:pt x="20821" y="5641"/>
                  <a:pt x="20664" y="5536"/>
                  <a:pt x="20495" y="5482"/>
                </a:cubicBezTo>
                <a:lnTo>
                  <a:pt x="4493" y="37"/>
                </a:lnTo>
                <a:cubicBezTo>
                  <a:pt x="4346" y="-11"/>
                  <a:pt x="4194" y="-11"/>
                  <a:pt x="4044" y="31"/>
                </a:cubicBezTo>
                <a:cubicBezTo>
                  <a:pt x="3895" y="72"/>
                  <a:pt x="3747" y="154"/>
                  <a:pt x="3610" y="271"/>
                </a:cubicBezTo>
                <a:cubicBezTo>
                  <a:pt x="3473" y="388"/>
                  <a:pt x="3345" y="539"/>
                  <a:pt x="3236" y="719"/>
                </a:cubicBezTo>
                <a:cubicBezTo>
                  <a:pt x="3127" y="899"/>
                  <a:pt x="3036" y="1108"/>
                  <a:pt x="2972" y="1339"/>
                </a:cubicBezTo>
                <a:lnTo>
                  <a:pt x="133" y="11509"/>
                </a:lnTo>
                <a:cubicBezTo>
                  <a:pt x="54" y="11793"/>
                  <a:pt x="11" y="12078"/>
                  <a:pt x="2" y="12350"/>
                </a:cubicBezTo>
                <a:cubicBezTo>
                  <a:pt x="-8" y="12624"/>
                  <a:pt x="16" y="12884"/>
                  <a:pt x="71" y="13118"/>
                </a:cubicBezTo>
                <a:cubicBezTo>
                  <a:pt x="126" y="13352"/>
                  <a:pt x="212" y="13559"/>
                  <a:pt x="326" y="13724"/>
                </a:cubicBezTo>
                <a:cubicBezTo>
                  <a:pt x="440" y="13889"/>
                  <a:pt x="582" y="14012"/>
                  <a:pt x="748" y="14078"/>
                </a:cubicBezTo>
                <a:lnTo>
                  <a:pt x="18975" y="21508"/>
                </a:lnTo>
                <a:cubicBezTo>
                  <a:pt x="19170" y="21585"/>
                  <a:pt x="19363" y="21589"/>
                  <a:pt x="19544" y="21530"/>
                </a:cubicBezTo>
                <a:cubicBezTo>
                  <a:pt x="19724" y="21470"/>
                  <a:pt x="19893" y="21348"/>
                  <a:pt x="20041" y="21174"/>
                </a:cubicBezTo>
                <a:cubicBezTo>
                  <a:pt x="20188" y="21001"/>
                  <a:pt x="20314" y="20776"/>
                  <a:pt x="20410" y="20510"/>
                </a:cubicBezTo>
                <a:cubicBezTo>
                  <a:pt x="20506" y="20245"/>
                  <a:pt x="20571" y="19942"/>
                  <a:pt x="20599" y="19608"/>
                </a:cubicBezTo>
                <a:lnTo>
                  <a:pt x="21570" y="7778"/>
                </a:lnTo>
                <a:cubicBezTo>
                  <a:pt x="21592" y="7512"/>
                  <a:pt x="21577" y="7248"/>
                  <a:pt x="21533" y="6999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3974674" y="4344189"/>
            <a:ext cx="221599" cy="1659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85" extrusionOk="0">
                <a:moveTo>
                  <a:pt x="21481" y="389"/>
                </a:moveTo>
                <a:cubicBezTo>
                  <a:pt x="21408" y="296"/>
                  <a:pt x="21290" y="212"/>
                  <a:pt x="21137" y="147"/>
                </a:cubicBezTo>
                <a:cubicBezTo>
                  <a:pt x="20985" y="85"/>
                  <a:pt x="20794" y="38"/>
                  <a:pt x="20571" y="15"/>
                </a:cubicBezTo>
                <a:cubicBezTo>
                  <a:pt x="20346" y="-6"/>
                  <a:pt x="20111" y="-4"/>
                  <a:pt x="19875" y="20"/>
                </a:cubicBezTo>
                <a:cubicBezTo>
                  <a:pt x="19641" y="42"/>
                  <a:pt x="19408" y="89"/>
                  <a:pt x="19189" y="153"/>
                </a:cubicBezTo>
                <a:cubicBezTo>
                  <a:pt x="18970" y="217"/>
                  <a:pt x="18767" y="299"/>
                  <a:pt x="18591" y="395"/>
                </a:cubicBezTo>
                <a:cubicBezTo>
                  <a:pt x="18413" y="491"/>
                  <a:pt x="18263" y="600"/>
                  <a:pt x="18153" y="719"/>
                </a:cubicBezTo>
                <a:lnTo>
                  <a:pt x="199" y="20476"/>
                </a:lnTo>
                <a:cubicBezTo>
                  <a:pt x="82" y="20605"/>
                  <a:pt x="22" y="20731"/>
                  <a:pt x="4" y="20852"/>
                </a:cubicBezTo>
                <a:cubicBezTo>
                  <a:pt x="-13" y="20968"/>
                  <a:pt x="19" y="21078"/>
                  <a:pt x="93" y="21179"/>
                </a:cubicBezTo>
                <a:cubicBezTo>
                  <a:pt x="168" y="21277"/>
                  <a:pt x="289" y="21361"/>
                  <a:pt x="446" y="21429"/>
                </a:cubicBezTo>
                <a:cubicBezTo>
                  <a:pt x="602" y="21494"/>
                  <a:pt x="799" y="21546"/>
                  <a:pt x="1029" y="21567"/>
                </a:cubicBezTo>
                <a:cubicBezTo>
                  <a:pt x="1257" y="21594"/>
                  <a:pt x="1496" y="21590"/>
                  <a:pt x="1735" y="21566"/>
                </a:cubicBezTo>
                <a:cubicBezTo>
                  <a:pt x="1974" y="21541"/>
                  <a:pt x="2211" y="21493"/>
                  <a:pt x="2434" y="21424"/>
                </a:cubicBezTo>
                <a:cubicBezTo>
                  <a:pt x="2659" y="21359"/>
                  <a:pt x="2869" y="21277"/>
                  <a:pt x="3049" y="21171"/>
                </a:cubicBezTo>
                <a:cubicBezTo>
                  <a:pt x="3235" y="21071"/>
                  <a:pt x="3388" y="20956"/>
                  <a:pt x="3506" y="20828"/>
                </a:cubicBezTo>
                <a:lnTo>
                  <a:pt x="21395" y="1055"/>
                </a:lnTo>
                <a:cubicBezTo>
                  <a:pt x="21503" y="934"/>
                  <a:pt x="21562" y="817"/>
                  <a:pt x="21574" y="703"/>
                </a:cubicBezTo>
                <a:cubicBezTo>
                  <a:pt x="21587" y="589"/>
                  <a:pt x="21554" y="483"/>
                  <a:pt x="21481" y="389"/>
                </a:cubicBezTo>
                <a:close/>
              </a:path>
            </a:pathLst>
          </a:custGeom>
          <a:solidFill>
            <a:srgbClr val="53617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6681969" y="2755732"/>
            <a:ext cx="459989" cy="18499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37"/>
                </a:moveTo>
                <a:lnTo>
                  <a:pt x="0" y="21117"/>
                </a:lnTo>
                <a:lnTo>
                  <a:pt x="8307" y="21600"/>
                </a:lnTo>
                <a:lnTo>
                  <a:pt x="8307" y="820"/>
                </a:lnTo>
                <a:lnTo>
                  <a:pt x="21600" y="423"/>
                </a:lnTo>
                <a:lnTo>
                  <a:pt x="13293" y="0"/>
                </a:lnTo>
                <a:cubicBezTo>
                  <a:pt x="13293" y="0"/>
                  <a:pt x="0" y="337"/>
                  <a:pt x="0" y="337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6855170" y="2791261"/>
            <a:ext cx="283092" cy="18136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05"/>
                </a:moveTo>
                <a:lnTo>
                  <a:pt x="0" y="21600"/>
                </a:lnTo>
                <a:lnTo>
                  <a:pt x="21600" y="21107"/>
                </a:lnTo>
                <a:lnTo>
                  <a:pt x="21600" y="0"/>
                </a:lnTo>
                <a:cubicBezTo>
                  <a:pt x="21600" y="0"/>
                  <a:pt x="0" y="405"/>
                  <a:pt x="0" y="405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6681969" y="2755732"/>
            <a:ext cx="459989" cy="702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878"/>
                </a:moveTo>
                <a:lnTo>
                  <a:pt x="8307" y="21600"/>
                </a:lnTo>
                <a:lnTo>
                  <a:pt x="21600" y="11136"/>
                </a:lnTo>
                <a:lnTo>
                  <a:pt x="13293" y="0"/>
                </a:lnTo>
                <a:cubicBezTo>
                  <a:pt x="13293" y="0"/>
                  <a:pt x="0" y="8878"/>
                  <a:pt x="0" y="8878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6291156" y="3093253"/>
            <a:ext cx="459997" cy="1581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37"/>
                </a:moveTo>
                <a:lnTo>
                  <a:pt x="0" y="21116"/>
                </a:lnTo>
                <a:lnTo>
                  <a:pt x="8309" y="21600"/>
                </a:lnTo>
                <a:lnTo>
                  <a:pt x="8309" y="820"/>
                </a:lnTo>
                <a:lnTo>
                  <a:pt x="21600" y="423"/>
                </a:lnTo>
                <a:lnTo>
                  <a:pt x="13293" y="0"/>
                </a:lnTo>
                <a:cubicBezTo>
                  <a:pt x="13293" y="0"/>
                  <a:pt x="0" y="337"/>
                  <a:pt x="0" y="337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6464357" y="3124340"/>
            <a:ext cx="283057" cy="15506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05"/>
                </a:moveTo>
                <a:lnTo>
                  <a:pt x="0" y="21600"/>
                </a:lnTo>
                <a:lnTo>
                  <a:pt x="21600" y="21107"/>
                </a:lnTo>
                <a:lnTo>
                  <a:pt x="21600" y="0"/>
                </a:lnTo>
                <a:cubicBezTo>
                  <a:pt x="21600" y="0"/>
                  <a:pt x="0" y="405"/>
                  <a:pt x="0" y="405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6291156" y="3093253"/>
            <a:ext cx="459997" cy="600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868"/>
                </a:moveTo>
                <a:lnTo>
                  <a:pt x="8309" y="21600"/>
                </a:lnTo>
                <a:lnTo>
                  <a:pt x="21600" y="11135"/>
                </a:lnTo>
                <a:lnTo>
                  <a:pt x="13293" y="0"/>
                </a:lnTo>
                <a:cubicBezTo>
                  <a:pt x="13293" y="0"/>
                  <a:pt x="0" y="8868"/>
                  <a:pt x="0" y="8868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5904784" y="3448538"/>
            <a:ext cx="460004" cy="12985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11"/>
                </a:moveTo>
                <a:lnTo>
                  <a:pt x="0" y="21011"/>
                </a:lnTo>
                <a:lnTo>
                  <a:pt x="8307" y="21600"/>
                </a:lnTo>
                <a:lnTo>
                  <a:pt x="8307" y="999"/>
                </a:lnTo>
                <a:lnTo>
                  <a:pt x="21600" y="515"/>
                </a:lnTo>
                <a:lnTo>
                  <a:pt x="13293" y="0"/>
                </a:lnTo>
                <a:cubicBezTo>
                  <a:pt x="13293" y="0"/>
                  <a:pt x="0" y="411"/>
                  <a:pt x="0" y="411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6077985" y="3479625"/>
            <a:ext cx="283095" cy="1267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96"/>
                </a:moveTo>
                <a:lnTo>
                  <a:pt x="0" y="21600"/>
                </a:lnTo>
                <a:lnTo>
                  <a:pt x="21600" y="20997"/>
                </a:lnTo>
                <a:lnTo>
                  <a:pt x="21600" y="0"/>
                </a:lnTo>
                <a:cubicBezTo>
                  <a:pt x="21600" y="0"/>
                  <a:pt x="0" y="496"/>
                  <a:pt x="0" y="496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5900343" y="3448538"/>
            <a:ext cx="460004" cy="59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742"/>
                </a:moveTo>
                <a:lnTo>
                  <a:pt x="8307" y="21600"/>
                </a:lnTo>
                <a:lnTo>
                  <a:pt x="21600" y="11019"/>
                </a:lnTo>
                <a:lnTo>
                  <a:pt x="13489" y="0"/>
                </a:lnTo>
                <a:cubicBezTo>
                  <a:pt x="13489" y="0"/>
                  <a:pt x="0" y="8742"/>
                  <a:pt x="0" y="8742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5513970" y="3790499"/>
            <a:ext cx="460019" cy="1026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20"/>
                </a:moveTo>
                <a:lnTo>
                  <a:pt x="0" y="20855"/>
                </a:lnTo>
                <a:lnTo>
                  <a:pt x="8308" y="21600"/>
                </a:lnTo>
                <a:lnTo>
                  <a:pt x="8308" y="1265"/>
                </a:lnTo>
                <a:lnTo>
                  <a:pt x="21600" y="652"/>
                </a:lnTo>
                <a:lnTo>
                  <a:pt x="13292" y="0"/>
                </a:lnTo>
                <a:cubicBezTo>
                  <a:pt x="13292" y="0"/>
                  <a:pt x="0" y="520"/>
                  <a:pt x="0" y="520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5687172" y="3821587"/>
            <a:ext cx="283092" cy="995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632"/>
                </a:moveTo>
                <a:lnTo>
                  <a:pt x="0" y="21600"/>
                </a:lnTo>
                <a:lnTo>
                  <a:pt x="21600" y="20832"/>
                </a:lnTo>
                <a:lnTo>
                  <a:pt x="21600" y="0"/>
                </a:lnTo>
                <a:cubicBezTo>
                  <a:pt x="21600" y="0"/>
                  <a:pt x="0" y="632"/>
                  <a:pt x="0" y="632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5509529" y="3790499"/>
            <a:ext cx="460019" cy="594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737"/>
                </a:moveTo>
                <a:lnTo>
                  <a:pt x="8308" y="21600"/>
                </a:lnTo>
                <a:lnTo>
                  <a:pt x="21600" y="11020"/>
                </a:lnTo>
                <a:lnTo>
                  <a:pt x="13491" y="0"/>
                </a:lnTo>
                <a:cubicBezTo>
                  <a:pt x="13491" y="0"/>
                  <a:pt x="0" y="8737"/>
                  <a:pt x="0" y="8737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5127598" y="4194637"/>
            <a:ext cx="460014" cy="691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87"/>
                </a:moveTo>
                <a:lnTo>
                  <a:pt x="0" y="20329"/>
                </a:lnTo>
                <a:lnTo>
                  <a:pt x="8308" y="21600"/>
                </a:lnTo>
                <a:lnTo>
                  <a:pt x="8308" y="2158"/>
                </a:lnTo>
                <a:lnTo>
                  <a:pt x="21600" y="1113"/>
                </a:lnTo>
                <a:lnTo>
                  <a:pt x="13292" y="0"/>
                </a:lnTo>
                <a:cubicBezTo>
                  <a:pt x="13292" y="0"/>
                  <a:pt x="0" y="887"/>
                  <a:pt x="0" y="887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5300799" y="4230165"/>
            <a:ext cx="283084" cy="656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101"/>
                </a:moveTo>
                <a:lnTo>
                  <a:pt x="0" y="21600"/>
                </a:lnTo>
                <a:lnTo>
                  <a:pt x="21600" y="20260"/>
                </a:lnTo>
                <a:lnTo>
                  <a:pt x="21600" y="0"/>
                </a:lnTo>
                <a:cubicBezTo>
                  <a:pt x="21600" y="0"/>
                  <a:pt x="0" y="1101"/>
                  <a:pt x="0" y="1101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5123157" y="4194637"/>
            <a:ext cx="460015" cy="68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729"/>
                </a:moveTo>
                <a:lnTo>
                  <a:pt x="8308" y="21600"/>
                </a:lnTo>
                <a:lnTo>
                  <a:pt x="21600" y="11021"/>
                </a:lnTo>
                <a:lnTo>
                  <a:pt x="13490" y="0"/>
                </a:lnTo>
                <a:cubicBezTo>
                  <a:pt x="13490" y="0"/>
                  <a:pt x="0" y="8729"/>
                  <a:pt x="0" y="8729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4701256" y="4532157"/>
            <a:ext cx="459984" cy="389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370"/>
                </a:moveTo>
                <a:lnTo>
                  <a:pt x="0" y="19636"/>
                </a:lnTo>
                <a:lnTo>
                  <a:pt x="8308" y="21600"/>
                </a:lnTo>
                <a:lnTo>
                  <a:pt x="8308" y="3334"/>
                </a:lnTo>
                <a:lnTo>
                  <a:pt x="21600" y="1719"/>
                </a:lnTo>
                <a:lnTo>
                  <a:pt x="13293" y="0"/>
                </a:lnTo>
                <a:cubicBezTo>
                  <a:pt x="13293" y="0"/>
                  <a:pt x="0" y="1370"/>
                  <a:pt x="0" y="1370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4874457" y="4563245"/>
            <a:ext cx="283062" cy="3582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755"/>
                </a:moveTo>
                <a:lnTo>
                  <a:pt x="0" y="21600"/>
                </a:lnTo>
                <a:lnTo>
                  <a:pt x="21600" y="19466"/>
                </a:lnTo>
                <a:lnTo>
                  <a:pt x="21600" y="0"/>
                </a:lnTo>
                <a:cubicBezTo>
                  <a:pt x="21600" y="0"/>
                  <a:pt x="0" y="1755"/>
                  <a:pt x="0" y="1755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4696815" y="4532157"/>
            <a:ext cx="459984" cy="59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732"/>
                </a:moveTo>
                <a:lnTo>
                  <a:pt x="8308" y="21600"/>
                </a:lnTo>
                <a:lnTo>
                  <a:pt x="21600" y="11020"/>
                </a:lnTo>
                <a:lnTo>
                  <a:pt x="13490" y="0"/>
                </a:lnTo>
                <a:cubicBezTo>
                  <a:pt x="13490" y="0"/>
                  <a:pt x="0" y="8732"/>
                  <a:pt x="0" y="8732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6331126" y="2453740"/>
            <a:ext cx="100411" cy="4277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21572"/>
                </a:lnTo>
                <a:cubicBezTo>
                  <a:pt x="0" y="21572"/>
                  <a:pt x="0" y="21600"/>
                  <a:pt x="0" y="21600"/>
                </a:cubicBezTo>
                <a:close/>
              </a:path>
            </a:pathLst>
          </a:custGeom>
          <a:solidFill>
            <a:srgbClr val="D88334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4430352" y="2662470"/>
            <a:ext cx="1840734" cy="13383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480" y="20025"/>
                  <a:pt x="17405" y="14172"/>
                  <a:pt x="21600" y="2356"/>
                </a:cubicBezTo>
                <a:lnTo>
                  <a:pt x="21572" y="0"/>
                </a:lnTo>
                <a:cubicBezTo>
                  <a:pt x="18455" y="12030"/>
                  <a:pt x="3667" y="20546"/>
                  <a:pt x="0" y="2160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6189012" y="2631383"/>
            <a:ext cx="8085" cy="2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0" y="21600"/>
                </a:lnTo>
                <a:cubicBezTo>
                  <a:pt x="0" y="21600"/>
                  <a:pt x="21600" y="0"/>
                  <a:pt x="21600" y="0"/>
                </a:cubicBezTo>
                <a:close/>
              </a:path>
            </a:pathLst>
          </a:custGeom>
          <a:solidFill>
            <a:srgbClr val="D88334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4430351" y="2440417"/>
            <a:ext cx="1942280" cy="1561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4" h="21531" extrusionOk="0">
                <a:moveTo>
                  <a:pt x="20783" y="3262"/>
                </a:moveTo>
                <a:lnTo>
                  <a:pt x="21394" y="0"/>
                </a:lnTo>
                <a:lnTo>
                  <a:pt x="18022" y="3269"/>
                </a:lnTo>
                <a:lnTo>
                  <a:pt x="19435" y="2657"/>
                </a:lnTo>
                <a:lnTo>
                  <a:pt x="19361" y="2847"/>
                </a:lnTo>
                <a:lnTo>
                  <a:pt x="19359" y="2848"/>
                </a:lnTo>
                <a:cubicBezTo>
                  <a:pt x="13852" y="16637"/>
                  <a:pt x="-206" y="21600"/>
                  <a:pt x="2" y="21530"/>
                </a:cubicBezTo>
                <a:cubicBezTo>
                  <a:pt x="3444" y="20629"/>
                  <a:pt x="17326" y="13351"/>
                  <a:pt x="20252" y="3070"/>
                </a:cubicBezTo>
                <a:lnTo>
                  <a:pt x="20278" y="5083"/>
                </a:lnTo>
                <a:lnTo>
                  <a:pt x="20288" y="5900"/>
                </a:lnTo>
                <a:lnTo>
                  <a:pt x="20616" y="4149"/>
                </a:lnTo>
                <a:cubicBezTo>
                  <a:pt x="20616" y="4149"/>
                  <a:pt x="20783" y="3262"/>
                  <a:pt x="20783" y="3262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6273393" y="2440417"/>
            <a:ext cx="158474" cy="450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17" y="11339"/>
                </a:moveTo>
                <a:lnTo>
                  <a:pt x="4059" y="14421"/>
                </a:lnTo>
                <a:lnTo>
                  <a:pt x="0" y="20508"/>
                </a:lnTo>
                <a:lnTo>
                  <a:pt x="7613" y="21600"/>
                </a:lnTo>
                <a:lnTo>
                  <a:pt x="7914" y="21154"/>
                </a:lnTo>
                <a:lnTo>
                  <a:pt x="21600" y="673"/>
                </a:lnTo>
                <a:lnTo>
                  <a:pt x="13684" y="0"/>
                </a:lnTo>
                <a:cubicBezTo>
                  <a:pt x="13684" y="0"/>
                  <a:pt x="6117" y="11339"/>
                  <a:pt x="6117" y="11339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6069104" y="2631383"/>
            <a:ext cx="128360" cy="614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15596"/>
                </a:lnTo>
                <a:lnTo>
                  <a:pt x="8294" y="21600"/>
                </a:lnTo>
                <a:lnTo>
                  <a:pt x="17712" y="16001"/>
                </a:lnTo>
                <a:cubicBezTo>
                  <a:pt x="17712" y="16001"/>
                  <a:pt x="21600" y="0"/>
                  <a:pt x="21600" y="0"/>
                </a:cubicBezTo>
                <a:close/>
              </a:path>
            </a:pathLst>
          </a:custGeom>
          <a:solidFill>
            <a:srgbClr val="1D79A1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 flipV="1">
            <a:off x="7310234" y="1779568"/>
            <a:ext cx="1431181" cy="1493895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8733001" y="1779568"/>
            <a:ext cx="1836831" cy="1"/>
          </a:xfrm>
          <a:prstGeom prst="line">
            <a:avLst/>
          </a:prstGeom>
          <a:ln w="12700">
            <a:solidFill>
              <a:schemeClr val="tx1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7268531" y="3236942"/>
            <a:ext cx="78541" cy="7854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7" name="Group 8042出自【趣你的PPT】(微信:qunideppt)：最优质的PPT资源库"/>
          <p:cNvGrpSpPr/>
          <p:nvPr/>
        </p:nvGrpSpPr>
        <p:grpSpPr>
          <a:xfrm>
            <a:off x="7494036" y="3263590"/>
            <a:ext cx="3075796" cy="1247379"/>
            <a:chOff x="-1224757" y="0"/>
            <a:chExt cx="6151590" cy="2494757"/>
          </a:xfrm>
        </p:grpSpPr>
        <p:sp>
          <p:nvSpPr>
            <p:cNvPr id="48" name="出自【趣你的PPT】(微信:qunideppt)：最优质的PPT资源库"/>
            <p:cNvSpPr/>
            <p:nvPr/>
          </p:nvSpPr>
          <p:spPr>
            <a:xfrm flipV="1">
              <a:off x="-1224758" y="-1"/>
              <a:ext cx="2494759" cy="249475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>
              <a:off x="1253173" y="0"/>
              <a:ext cx="3673661" cy="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50" name="出自【趣你的PPT】(微信:qunideppt)：最优质的PPT资源库"/>
          <p:cNvSpPr/>
          <p:nvPr/>
        </p:nvSpPr>
        <p:spPr>
          <a:xfrm>
            <a:off x="7439373" y="4475137"/>
            <a:ext cx="78541" cy="7854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1" name="出自【趣你的PPT】(微信:qunideppt)：最优质的PPT资源库"/>
          <p:cNvSpPr/>
          <p:nvPr/>
        </p:nvSpPr>
        <p:spPr>
          <a:xfrm flipH="1" flipV="1">
            <a:off x="3368689" y="3669392"/>
            <a:ext cx="577342" cy="679569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2" name="出自【趣你的PPT】(微信:qunideppt)：最优质的PPT资源库"/>
          <p:cNvSpPr/>
          <p:nvPr/>
        </p:nvSpPr>
        <p:spPr>
          <a:xfrm flipH="1">
            <a:off x="1540273" y="3669392"/>
            <a:ext cx="1836831" cy="1"/>
          </a:xfrm>
          <a:prstGeom prst="line">
            <a:avLst/>
          </a:prstGeom>
          <a:ln w="12700">
            <a:solidFill>
              <a:schemeClr val="tx1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>
            <a:off x="3911755" y="4319661"/>
            <a:ext cx="78541" cy="7854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4" name="Group 8053出自【趣你的PPT】(微信:qunideppt)：最优质的PPT资源库"/>
          <p:cNvGrpSpPr/>
          <p:nvPr/>
        </p:nvGrpSpPr>
        <p:grpSpPr>
          <a:xfrm flipH="1">
            <a:off x="3377671" y="2044759"/>
            <a:ext cx="2527717" cy="699301"/>
            <a:chOff x="-128598" y="0"/>
            <a:chExt cx="5055432" cy="1398599"/>
          </a:xfrm>
        </p:grpSpPr>
        <p:sp>
          <p:nvSpPr>
            <p:cNvPr id="55" name="出自【趣你的PPT】(微信:qunideppt)：最优质的PPT资源库"/>
            <p:cNvSpPr/>
            <p:nvPr/>
          </p:nvSpPr>
          <p:spPr>
            <a:xfrm flipV="1">
              <a:off x="-128599" y="-1"/>
              <a:ext cx="1398600" cy="1398601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6" name="出自【趣你的PPT】(微信:qunideppt)：最优质的PPT资源库"/>
            <p:cNvSpPr/>
            <p:nvPr/>
          </p:nvSpPr>
          <p:spPr>
            <a:xfrm>
              <a:off x="1253173" y="0"/>
              <a:ext cx="3673661" cy="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57" name="出自【趣你的PPT】(微信:qunideppt)：最优质的PPT资源库"/>
          <p:cNvSpPr/>
          <p:nvPr/>
        </p:nvSpPr>
        <p:spPr>
          <a:xfrm>
            <a:off x="5854076" y="2698163"/>
            <a:ext cx="78541" cy="7854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1E1E1E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1675934" y="3393091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1096350" y="3715092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3513201" y="1757514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2933617" y="2079515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8874558" y="1488085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8874558" y="1810086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8888378" y="2962204"/>
            <a:ext cx="1627689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8888378" y="3284205"/>
            <a:ext cx="2207273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3574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36出自【趣你的PPT】(微信:qunideppt)：最优质的PPT资源库"/>
          <p:cNvGrpSpPr/>
          <p:nvPr/>
        </p:nvGrpSpPr>
        <p:grpSpPr>
          <a:xfrm>
            <a:off x="1830053" y="1574299"/>
            <a:ext cx="1800070" cy="4135191"/>
            <a:chOff x="1973263" y="917576"/>
            <a:chExt cx="2184400" cy="5018088"/>
          </a:xfrm>
        </p:grpSpPr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73263" y="917576"/>
              <a:ext cx="2184400" cy="5018088"/>
            </a:xfrm>
            <a:custGeom>
              <a:avLst/>
              <a:gdLst>
                <a:gd name="T0" fmla="*/ 845 w 987"/>
                <a:gd name="T1" fmla="*/ 125 h 2273"/>
                <a:gd name="T2" fmla="*/ 987 w 987"/>
                <a:gd name="T3" fmla="*/ 307 h 2273"/>
                <a:gd name="T4" fmla="*/ 987 w 987"/>
                <a:gd name="T5" fmla="*/ 2104 h 2273"/>
                <a:gd name="T6" fmla="*/ 842 w 987"/>
                <a:gd name="T7" fmla="*/ 2273 h 2273"/>
                <a:gd name="T8" fmla="*/ 165 w 987"/>
                <a:gd name="T9" fmla="*/ 2273 h 2273"/>
                <a:gd name="T10" fmla="*/ 0 w 987"/>
                <a:gd name="T11" fmla="*/ 2102 h 2273"/>
                <a:gd name="T12" fmla="*/ 0 w 987"/>
                <a:gd name="T13" fmla="*/ 181 h 2273"/>
                <a:gd name="T14" fmla="*/ 74 w 987"/>
                <a:gd name="T15" fmla="*/ 38 h 2273"/>
                <a:gd name="T16" fmla="*/ 122 w 987"/>
                <a:gd name="T17" fmla="*/ 18 h 2273"/>
                <a:gd name="T18" fmla="*/ 224 w 987"/>
                <a:gd name="T19" fmla="*/ 7 h 2273"/>
                <a:gd name="T20" fmla="*/ 845 w 987"/>
                <a:gd name="T21" fmla="*/ 125 h 2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87" h="2273">
                  <a:moveTo>
                    <a:pt x="845" y="125"/>
                  </a:moveTo>
                  <a:cubicBezTo>
                    <a:pt x="965" y="149"/>
                    <a:pt x="987" y="246"/>
                    <a:pt x="987" y="307"/>
                  </a:cubicBezTo>
                  <a:cubicBezTo>
                    <a:pt x="987" y="2104"/>
                    <a:pt x="987" y="2104"/>
                    <a:pt x="987" y="2104"/>
                  </a:cubicBezTo>
                  <a:cubicBezTo>
                    <a:pt x="987" y="2224"/>
                    <a:pt x="904" y="2273"/>
                    <a:pt x="842" y="2273"/>
                  </a:cubicBezTo>
                  <a:cubicBezTo>
                    <a:pt x="165" y="2273"/>
                    <a:pt x="165" y="2273"/>
                    <a:pt x="165" y="2273"/>
                  </a:cubicBezTo>
                  <a:cubicBezTo>
                    <a:pt x="42" y="2273"/>
                    <a:pt x="0" y="2172"/>
                    <a:pt x="0" y="2102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26"/>
                    <a:pt x="26" y="59"/>
                    <a:pt x="74" y="38"/>
                  </a:cubicBezTo>
                  <a:cubicBezTo>
                    <a:pt x="80" y="36"/>
                    <a:pt x="116" y="20"/>
                    <a:pt x="122" y="18"/>
                  </a:cubicBezTo>
                  <a:cubicBezTo>
                    <a:pt x="161" y="1"/>
                    <a:pt x="178" y="0"/>
                    <a:pt x="224" y="7"/>
                  </a:cubicBezTo>
                  <a:cubicBezTo>
                    <a:pt x="224" y="7"/>
                    <a:pt x="726" y="101"/>
                    <a:pt x="845" y="125"/>
                  </a:cubicBez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1075" y="1531938"/>
              <a:ext cx="1814513" cy="3721100"/>
            </a:xfrm>
            <a:custGeom>
              <a:avLst/>
              <a:gdLst>
                <a:gd name="T0" fmla="*/ 1143 w 1143"/>
                <a:gd name="T1" fmla="*/ 169 h 2344"/>
                <a:gd name="T2" fmla="*/ 1143 w 1143"/>
                <a:gd name="T3" fmla="*/ 2344 h 2344"/>
                <a:gd name="T4" fmla="*/ 0 w 1143"/>
                <a:gd name="T5" fmla="*/ 2303 h 2344"/>
                <a:gd name="T6" fmla="*/ 0 w 1143"/>
                <a:gd name="T7" fmla="*/ 0 h 2344"/>
                <a:gd name="T8" fmla="*/ 1143 w 1143"/>
                <a:gd name="T9" fmla="*/ 169 h 2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3" h="2344">
                  <a:moveTo>
                    <a:pt x="1143" y="169"/>
                  </a:moveTo>
                  <a:lnTo>
                    <a:pt x="1143" y="2344"/>
                  </a:lnTo>
                  <a:lnTo>
                    <a:pt x="0" y="2303"/>
                  </a:lnTo>
                  <a:lnTo>
                    <a:pt x="0" y="0"/>
                  </a:lnTo>
                  <a:lnTo>
                    <a:pt x="1143" y="169"/>
                  </a:lnTo>
                  <a:close/>
                </a:path>
              </a:pathLst>
            </a:custGeom>
            <a:solidFill>
              <a:srgbClr val="FCFE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3138" y="1525588"/>
              <a:ext cx="1822450" cy="503238"/>
            </a:xfrm>
            <a:custGeom>
              <a:avLst/>
              <a:gdLst>
                <a:gd name="T0" fmla="*/ 1148 w 1148"/>
                <a:gd name="T1" fmla="*/ 317 h 317"/>
                <a:gd name="T2" fmla="*/ 0 w 1148"/>
                <a:gd name="T3" fmla="*/ 171 h 317"/>
                <a:gd name="T4" fmla="*/ 0 w 1148"/>
                <a:gd name="T5" fmla="*/ 0 h 317"/>
                <a:gd name="T6" fmla="*/ 1148 w 1148"/>
                <a:gd name="T7" fmla="*/ 160 h 317"/>
                <a:gd name="T8" fmla="*/ 1148 w 1148"/>
                <a:gd name="T9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8" h="317">
                  <a:moveTo>
                    <a:pt x="1148" y="317"/>
                  </a:moveTo>
                  <a:lnTo>
                    <a:pt x="0" y="171"/>
                  </a:lnTo>
                  <a:lnTo>
                    <a:pt x="0" y="0"/>
                  </a:lnTo>
                  <a:lnTo>
                    <a:pt x="1148" y="160"/>
                  </a:lnTo>
                  <a:lnTo>
                    <a:pt x="1148" y="317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06625" y="942976"/>
              <a:ext cx="1947863" cy="4953000"/>
            </a:xfrm>
            <a:custGeom>
              <a:avLst/>
              <a:gdLst>
                <a:gd name="T0" fmla="*/ 767 w 880"/>
                <a:gd name="T1" fmla="*/ 133 h 2244"/>
                <a:gd name="T2" fmla="*/ 132 w 880"/>
                <a:gd name="T3" fmla="*/ 15 h 2244"/>
                <a:gd name="T4" fmla="*/ 0 w 880"/>
                <a:gd name="T5" fmla="*/ 136 h 2244"/>
                <a:gd name="T6" fmla="*/ 0 w 880"/>
                <a:gd name="T7" fmla="*/ 2078 h 2244"/>
                <a:gd name="T8" fmla="*/ 151 w 880"/>
                <a:gd name="T9" fmla="*/ 2240 h 2244"/>
                <a:gd name="T10" fmla="*/ 751 w 880"/>
                <a:gd name="T11" fmla="*/ 2240 h 2244"/>
                <a:gd name="T12" fmla="*/ 880 w 880"/>
                <a:gd name="T13" fmla="*/ 2089 h 2244"/>
                <a:gd name="T14" fmla="*/ 880 w 880"/>
                <a:gd name="T15" fmla="*/ 298 h 2244"/>
                <a:gd name="T16" fmla="*/ 767 w 880"/>
                <a:gd name="T17" fmla="*/ 133 h 2244"/>
                <a:gd name="T18" fmla="*/ 840 w 880"/>
                <a:gd name="T19" fmla="*/ 1953 h 2244"/>
                <a:gd name="T20" fmla="*/ 20 w 880"/>
                <a:gd name="T21" fmla="*/ 1923 h 2244"/>
                <a:gd name="T22" fmla="*/ 20 w 880"/>
                <a:gd name="T23" fmla="*/ 267 h 2244"/>
                <a:gd name="T24" fmla="*/ 840 w 880"/>
                <a:gd name="T25" fmla="*/ 389 h 2244"/>
                <a:gd name="T26" fmla="*/ 840 w 880"/>
                <a:gd name="T27" fmla="*/ 1953 h 2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0" h="2244">
                  <a:moveTo>
                    <a:pt x="767" y="133"/>
                  </a:moveTo>
                  <a:cubicBezTo>
                    <a:pt x="132" y="15"/>
                    <a:pt x="132" y="15"/>
                    <a:pt x="132" y="15"/>
                  </a:cubicBezTo>
                  <a:cubicBezTo>
                    <a:pt x="50" y="0"/>
                    <a:pt x="0" y="56"/>
                    <a:pt x="0" y="136"/>
                  </a:cubicBezTo>
                  <a:cubicBezTo>
                    <a:pt x="0" y="2078"/>
                    <a:pt x="0" y="2078"/>
                    <a:pt x="0" y="2078"/>
                  </a:cubicBezTo>
                  <a:cubicBezTo>
                    <a:pt x="0" y="2156"/>
                    <a:pt x="27" y="2244"/>
                    <a:pt x="151" y="2240"/>
                  </a:cubicBezTo>
                  <a:cubicBezTo>
                    <a:pt x="751" y="2240"/>
                    <a:pt x="751" y="2240"/>
                    <a:pt x="751" y="2240"/>
                  </a:cubicBezTo>
                  <a:cubicBezTo>
                    <a:pt x="817" y="2240"/>
                    <a:pt x="880" y="2208"/>
                    <a:pt x="880" y="2089"/>
                  </a:cubicBezTo>
                  <a:cubicBezTo>
                    <a:pt x="880" y="298"/>
                    <a:pt x="880" y="298"/>
                    <a:pt x="880" y="298"/>
                  </a:cubicBezTo>
                  <a:cubicBezTo>
                    <a:pt x="880" y="222"/>
                    <a:pt x="846" y="150"/>
                    <a:pt x="767" y="133"/>
                  </a:cubicBezTo>
                  <a:close/>
                  <a:moveTo>
                    <a:pt x="840" y="1953"/>
                  </a:moveTo>
                  <a:cubicBezTo>
                    <a:pt x="20" y="1923"/>
                    <a:pt x="20" y="1923"/>
                    <a:pt x="20" y="1923"/>
                  </a:cubicBezTo>
                  <a:cubicBezTo>
                    <a:pt x="20" y="267"/>
                    <a:pt x="20" y="267"/>
                    <a:pt x="20" y="267"/>
                  </a:cubicBezTo>
                  <a:cubicBezTo>
                    <a:pt x="840" y="389"/>
                    <a:pt x="840" y="389"/>
                    <a:pt x="840" y="389"/>
                  </a:cubicBezTo>
                  <a:lnTo>
                    <a:pt x="840" y="1953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36875" y="1328738"/>
              <a:ext cx="554038" cy="204788"/>
            </a:xfrm>
            <a:custGeom>
              <a:avLst/>
              <a:gdLst>
                <a:gd name="T0" fmla="*/ 247 w 250"/>
                <a:gd name="T1" fmla="*/ 70 h 93"/>
                <a:gd name="T2" fmla="*/ 224 w 250"/>
                <a:gd name="T3" fmla="*/ 40 h 93"/>
                <a:gd name="T4" fmla="*/ 36 w 250"/>
                <a:gd name="T5" fmla="*/ 3 h 93"/>
                <a:gd name="T6" fmla="*/ 3 w 250"/>
                <a:gd name="T7" fmla="*/ 28 h 93"/>
                <a:gd name="T8" fmla="*/ 3 w 250"/>
                <a:gd name="T9" fmla="*/ 28 h 93"/>
                <a:gd name="T10" fmla="*/ 25 w 250"/>
                <a:gd name="T11" fmla="*/ 62 h 93"/>
                <a:gd name="T12" fmla="*/ 215 w 250"/>
                <a:gd name="T13" fmla="*/ 91 h 93"/>
                <a:gd name="T14" fmla="*/ 247 w 250"/>
                <a:gd name="T15" fmla="*/ 7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93">
                  <a:moveTo>
                    <a:pt x="247" y="70"/>
                  </a:moveTo>
                  <a:cubicBezTo>
                    <a:pt x="250" y="56"/>
                    <a:pt x="239" y="43"/>
                    <a:pt x="224" y="40"/>
                  </a:cubicBezTo>
                  <a:cubicBezTo>
                    <a:pt x="161" y="27"/>
                    <a:pt x="98" y="15"/>
                    <a:pt x="36" y="3"/>
                  </a:cubicBezTo>
                  <a:cubicBezTo>
                    <a:pt x="20" y="0"/>
                    <a:pt x="6" y="11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0" y="45"/>
                    <a:pt x="10" y="60"/>
                    <a:pt x="25" y="62"/>
                  </a:cubicBezTo>
                  <a:cubicBezTo>
                    <a:pt x="89" y="72"/>
                    <a:pt x="152" y="81"/>
                    <a:pt x="215" y="91"/>
                  </a:cubicBezTo>
                  <a:cubicBezTo>
                    <a:pt x="231" y="93"/>
                    <a:pt x="245" y="84"/>
                    <a:pt x="247" y="7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63875" y="5422901"/>
              <a:ext cx="292100" cy="300038"/>
            </a:xfrm>
            <a:custGeom>
              <a:avLst/>
              <a:gdLst>
                <a:gd name="T0" fmla="*/ 132 w 132"/>
                <a:gd name="T1" fmla="*/ 68 h 136"/>
                <a:gd name="T2" fmla="*/ 66 w 132"/>
                <a:gd name="T3" fmla="*/ 134 h 136"/>
                <a:gd name="T4" fmla="*/ 0 w 132"/>
                <a:gd name="T5" fmla="*/ 68 h 136"/>
                <a:gd name="T6" fmla="*/ 66 w 132"/>
                <a:gd name="T7" fmla="*/ 2 h 136"/>
                <a:gd name="T8" fmla="*/ 132 w 132"/>
                <a:gd name="T9" fmla="*/ 6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136">
                  <a:moveTo>
                    <a:pt x="132" y="68"/>
                  </a:moveTo>
                  <a:cubicBezTo>
                    <a:pt x="132" y="103"/>
                    <a:pt x="103" y="132"/>
                    <a:pt x="66" y="134"/>
                  </a:cubicBezTo>
                  <a:cubicBezTo>
                    <a:pt x="30" y="136"/>
                    <a:pt x="0" y="106"/>
                    <a:pt x="0" y="68"/>
                  </a:cubicBezTo>
                  <a:cubicBezTo>
                    <a:pt x="0" y="30"/>
                    <a:pt x="30" y="0"/>
                    <a:pt x="66" y="2"/>
                  </a:cubicBezTo>
                  <a:cubicBezTo>
                    <a:pt x="103" y="4"/>
                    <a:pt x="132" y="33"/>
                    <a:pt x="132" y="68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22700" y="1830388"/>
              <a:ext cx="198438" cy="125413"/>
            </a:xfrm>
            <a:custGeom>
              <a:avLst/>
              <a:gdLst>
                <a:gd name="T0" fmla="*/ 17 w 125"/>
                <a:gd name="T1" fmla="*/ 54 h 79"/>
                <a:gd name="T2" fmla="*/ 20 w 125"/>
                <a:gd name="T3" fmla="*/ 16 h 79"/>
                <a:gd name="T4" fmla="*/ 103 w 125"/>
                <a:gd name="T5" fmla="*/ 25 h 79"/>
                <a:gd name="T6" fmla="*/ 99 w 125"/>
                <a:gd name="T7" fmla="*/ 62 h 79"/>
                <a:gd name="T8" fmla="*/ 17 w 125"/>
                <a:gd name="T9" fmla="*/ 54 h 79"/>
                <a:gd name="T10" fmla="*/ 120 w 125"/>
                <a:gd name="T11" fmla="*/ 12 h 79"/>
                <a:gd name="T12" fmla="*/ 7 w 125"/>
                <a:gd name="T13" fmla="*/ 0 h 79"/>
                <a:gd name="T14" fmla="*/ 0 w 125"/>
                <a:gd name="T15" fmla="*/ 66 h 79"/>
                <a:gd name="T16" fmla="*/ 113 w 125"/>
                <a:gd name="T17" fmla="*/ 79 h 79"/>
                <a:gd name="T18" fmla="*/ 114 w 125"/>
                <a:gd name="T19" fmla="*/ 64 h 79"/>
                <a:gd name="T20" fmla="*/ 121 w 125"/>
                <a:gd name="T21" fmla="*/ 65 h 79"/>
                <a:gd name="T22" fmla="*/ 125 w 125"/>
                <a:gd name="T23" fmla="*/ 34 h 79"/>
                <a:gd name="T24" fmla="*/ 117 w 125"/>
                <a:gd name="T25" fmla="*/ 33 h 79"/>
                <a:gd name="T26" fmla="*/ 120 w 125"/>
                <a:gd name="T27" fmla="*/ 1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79">
                  <a:moveTo>
                    <a:pt x="17" y="54"/>
                  </a:moveTo>
                  <a:lnTo>
                    <a:pt x="20" y="16"/>
                  </a:lnTo>
                  <a:lnTo>
                    <a:pt x="103" y="25"/>
                  </a:lnTo>
                  <a:lnTo>
                    <a:pt x="99" y="62"/>
                  </a:lnTo>
                  <a:lnTo>
                    <a:pt x="17" y="54"/>
                  </a:lnTo>
                  <a:close/>
                  <a:moveTo>
                    <a:pt x="120" y="12"/>
                  </a:moveTo>
                  <a:lnTo>
                    <a:pt x="7" y="0"/>
                  </a:lnTo>
                  <a:lnTo>
                    <a:pt x="0" y="66"/>
                  </a:lnTo>
                  <a:lnTo>
                    <a:pt x="113" y="79"/>
                  </a:lnTo>
                  <a:lnTo>
                    <a:pt x="114" y="64"/>
                  </a:lnTo>
                  <a:lnTo>
                    <a:pt x="121" y="65"/>
                  </a:lnTo>
                  <a:lnTo>
                    <a:pt x="125" y="34"/>
                  </a:lnTo>
                  <a:lnTo>
                    <a:pt x="117" y="33"/>
                  </a:lnTo>
                  <a:lnTo>
                    <a:pt x="120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22700" y="1830388"/>
              <a:ext cx="198438" cy="125413"/>
            </a:xfrm>
            <a:custGeom>
              <a:avLst/>
              <a:gdLst>
                <a:gd name="T0" fmla="*/ 17 w 125"/>
                <a:gd name="T1" fmla="*/ 54 h 79"/>
                <a:gd name="T2" fmla="*/ 20 w 125"/>
                <a:gd name="T3" fmla="*/ 16 h 79"/>
                <a:gd name="T4" fmla="*/ 103 w 125"/>
                <a:gd name="T5" fmla="*/ 25 h 79"/>
                <a:gd name="T6" fmla="*/ 99 w 125"/>
                <a:gd name="T7" fmla="*/ 62 h 79"/>
                <a:gd name="T8" fmla="*/ 17 w 125"/>
                <a:gd name="T9" fmla="*/ 54 h 79"/>
                <a:gd name="T10" fmla="*/ 120 w 125"/>
                <a:gd name="T11" fmla="*/ 12 h 79"/>
                <a:gd name="T12" fmla="*/ 7 w 125"/>
                <a:gd name="T13" fmla="*/ 0 h 79"/>
                <a:gd name="T14" fmla="*/ 0 w 125"/>
                <a:gd name="T15" fmla="*/ 66 h 79"/>
                <a:gd name="T16" fmla="*/ 113 w 125"/>
                <a:gd name="T17" fmla="*/ 79 h 79"/>
                <a:gd name="T18" fmla="*/ 114 w 125"/>
                <a:gd name="T19" fmla="*/ 64 h 79"/>
                <a:gd name="T20" fmla="*/ 121 w 125"/>
                <a:gd name="T21" fmla="*/ 65 h 79"/>
                <a:gd name="T22" fmla="*/ 125 w 125"/>
                <a:gd name="T23" fmla="*/ 34 h 79"/>
                <a:gd name="T24" fmla="*/ 117 w 125"/>
                <a:gd name="T25" fmla="*/ 33 h 79"/>
                <a:gd name="T26" fmla="*/ 120 w 125"/>
                <a:gd name="T27" fmla="*/ 1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79">
                  <a:moveTo>
                    <a:pt x="17" y="54"/>
                  </a:moveTo>
                  <a:lnTo>
                    <a:pt x="20" y="16"/>
                  </a:lnTo>
                  <a:lnTo>
                    <a:pt x="103" y="25"/>
                  </a:lnTo>
                  <a:lnTo>
                    <a:pt x="99" y="62"/>
                  </a:lnTo>
                  <a:lnTo>
                    <a:pt x="17" y="54"/>
                  </a:lnTo>
                  <a:moveTo>
                    <a:pt x="120" y="12"/>
                  </a:moveTo>
                  <a:lnTo>
                    <a:pt x="7" y="0"/>
                  </a:lnTo>
                  <a:lnTo>
                    <a:pt x="0" y="66"/>
                  </a:lnTo>
                  <a:lnTo>
                    <a:pt x="113" y="79"/>
                  </a:lnTo>
                  <a:lnTo>
                    <a:pt x="114" y="64"/>
                  </a:lnTo>
                  <a:lnTo>
                    <a:pt x="121" y="65"/>
                  </a:lnTo>
                  <a:lnTo>
                    <a:pt x="125" y="34"/>
                  </a:lnTo>
                  <a:lnTo>
                    <a:pt x="117" y="33"/>
                  </a:lnTo>
                  <a:lnTo>
                    <a:pt x="120" y="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62388" y="1870076"/>
              <a:ext cx="111125" cy="46038"/>
            </a:xfrm>
            <a:custGeom>
              <a:avLst/>
              <a:gdLst>
                <a:gd name="T0" fmla="*/ 70 w 70"/>
                <a:gd name="T1" fmla="*/ 7 h 29"/>
                <a:gd name="T2" fmla="*/ 3 w 70"/>
                <a:gd name="T3" fmla="*/ 0 h 29"/>
                <a:gd name="T4" fmla="*/ 0 w 70"/>
                <a:gd name="T5" fmla="*/ 22 h 29"/>
                <a:gd name="T6" fmla="*/ 67 w 70"/>
                <a:gd name="T7" fmla="*/ 29 h 29"/>
                <a:gd name="T8" fmla="*/ 70 w 70"/>
                <a:gd name="T9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29">
                  <a:moveTo>
                    <a:pt x="70" y="7"/>
                  </a:moveTo>
                  <a:lnTo>
                    <a:pt x="3" y="0"/>
                  </a:lnTo>
                  <a:lnTo>
                    <a:pt x="0" y="22"/>
                  </a:lnTo>
                  <a:lnTo>
                    <a:pt x="67" y="29"/>
                  </a:lnTo>
                  <a:lnTo>
                    <a:pt x="7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62388" y="1870076"/>
              <a:ext cx="111125" cy="46038"/>
            </a:xfrm>
            <a:custGeom>
              <a:avLst/>
              <a:gdLst>
                <a:gd name="T0" fmla="*/ 70 w 70"/>
                <a:gd name="T1" fmla="*/ 7 h 29"/>
                <a:gd name="T2" fmla="*/ 3 w 70"/>
                <a:gd name="T3" fmla="*/ 0 h 29"/>
                <a:gd name="T4" fmla="*/ 0 w 70"/>
                <a:gd name="T5" fmla="*/ 22 h 29"/>
                <a:gd name="T6" fmla="*/ 67 w 70"/>
                <a:gd name="T7" fmla="*/ 29 h 29"/>
                <a:gd name="T8" fmla="*/ 70 w 70"/>
                <a:gd name="T9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29">
                  <a:moveTo>
                    <a:pt x="70" y="7"/>
                  </a:moveTo>
                  <a:lnTo>
                    <a:pt x="3" y="0"/>
                  </a:lnTo>
                  <a:lnTo>
                    <a:pt x="0" y="22"/>
                  </a:lnTo>
                  <a:lnTo>
                    <a:pt x="67" y="29"/>
                  </a:lnTo>
                  <a:lnTo>
                    <a:pt x="70" y="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59188" y="1898651"/>
              <a:ext cx="39688" cy="39688"/>
            </a:xfrm>
            <a:custGeom>
              <a:avLst/>
              <a:gdLst>
                <a:gd name="T0" fmla="*/ 10 w 18"/>
                <a:gd name="T1" fmla="*/ 0 h 18"/>
                <a:gd name="T2" fmla="*/ 1 w 18"/>
                <a:gd name="T3" fmla="*/ 8 h 18"/>
                <a:gd name="T4" fmla="*/ 8 w 18"/>
                <a:gd name="T5" fmla="*/ 18 h 18"/>
                <a:gd name="T6" fmla="*/ 18 w 18"/>
                <a:gd name="T7" fmla="*/ 10 h 18"/>
                <a:gd name="T8" fmla="*/ 10 w 18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0" y="0"/>
                  </a:moveTo>
                  <a:cubicBezTo>
                    <a:pt x="6" y="0"/>
                    <a:pt x="1" y="3"/>
                    <a:pt x="1" y="8"/>
                  </a:cubicBezTo>
                  <a:cubicBezTo>
                    <a:pt x="0" y="13"/>
                    <a:pt x="4" y="17"/>
                    <a:pt x="8" y="18"/>
                  </a:cubicBezTo>
                  <a:cubicBezTo>
                    <a:pt x="13" y="18"/>
                    <a:pt x="17" y="15"/>
                    <a:pt x="18" y="10"/>
                  </a:cubicBezTo>
                  <a:cubicBezTo>
                    <a:pt x="18" y="5"/>
                    <a:pt x="15" y="1"/>
                    <a:pt x="1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5375" y="1855788"/>
              <a:ext cx="96838" cy="42863"/>
            </a:xfrm>
            <a:custGeom>
              <a:avLst/>
              <a:gdLst>
                <a:gd name="T0" fmla="*/ 23 w 44"/>
                <a:gd name="T1" fmla="*/ 1 h 19"/>
                <a:gd name="T2" fmla="*/ 1 w 44"/>
                <a:gd name="T3" fmla="*/ 9 h 19"/>
                <a:gd name="T4" fmla="*/ 1 w 44"/>
                <a:gd name="T5" fmla="*/ 14 h 19"/>
                <a:gd name="T6" fmla="*/ 3 w 44"/>
                <a:gd name="T7" fmla="*/ 15 h 19"/>
                <a:gd name="T8" fmla="*/ 6 w 44"/>
                <a:gd name="T9" fmla="*/ 14 h 19"/>
                <a:gd name="T10" fmla="*/ 22 w 44"/>
                <a:gd name="T11" fmla="*/ 7 h 19"/>
                <a:gd name="T12" fmla="*/ 37 w 44"/>
                <a:gd name="T13" fmla="*/ 17 h 19"/>
                <a:gd name="T14" fmla="*/ 40 w 44"/>
                <a:gd name="T15" fmla="*/ 19 h 19"/>
                <a:gd name="T16" fmla="*/ 42 w 44"/>
                <a:gd name="T17" fmla="*/ 18 h 19"/>
                <a:gd name="T18" fmla="*/ 43 w 44"/>
                <a:gd name="T19" fmla="*/ 14 h 19"/>
                <a:gd name="T20" fmla="*/ 23 w 44"/>
                <a:gd name="T21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19">
                  <a:moveTo>
                    <a:pt x="23" y="1"/>
                  </a:moveTo>
                  <a:cubicBezTo>
                    <a:pt x="15" y="0"/>
                    <a:pt x="6" y="3"/>
                    <a:pt x="1" y="9"/>
                  </a:cubicBezTo>
                  <a:cubicBezTo>
                    <a:pt x="0" y="11"/>
                    <a:pt x="0" y="12"/>
                    <a:pt x="1" y="14"/>
                  </a:cubicBezTo>
                  <a:cubicBezTo>
                    <a:pt x="2" y="14"/>
                    <a:pt x="2" y="15"/>
                    <a:pt x="3" y="15"/>
                  </a:cubicBezTo>
                  <a:cubicBezTo>
                    <a:pt x="4" y="15"/>
                    <a:pt x="5" y="15"/>
                    <a:pt x="6" y="14"/>
                  </a:cubicBezTo>
                  <a:cubicBezTo>
                    <a:pt x="10" y="9"/>
                    <a:pt x="16" y="7"/>
                    <a:pt x="22" y="7"/>
                  </a:cubicBezTo>
                  <a:cubicBezTo>
                    <a:pt x="29" y="8"/>
                    <a:pt x="34" y="12"/>
                    <a:pt x="37" y="17"/>
                  </a:cubicBezTo>
                  <a:cubicBezTo>
                    <a:pt x="38" y="18"/>
                    <a:pt x="39" y="19"/>
                    <a:pt x="40" y="19"/>
                  </a:cubicBezTo>
                  <a:cubicBezTo>
                    <a:pt x="40" y="19"/>
                    <a:pt x="41" y="18"/>
                    <a:pt x="42" y="18"/>
                  </a:cubicBezTo>
                  <a:cubicBezTo>
                    <a:pt x="44" y="17"/>
                    <a:pt x="44" y="15"/>
                    <a:pt x="43" y="14"/>
                  </a:cubicBezTo>
                  <a:cubicBezTo>
                    <a:pt x="39" y="7"/>
                    <a:pt x="31" y="2"/>
                    <a:pt x="23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98863" y="1782763"/>
              <a:ext cx="179388" cy="61913"/>
            </a:xfrm>
            <a:custGeom>
              <a:avLst/>
              <a:gdLst>
                <a:gd name="T0" fmla="*/ 43 w 81"/>
                <a:gd name="T1" fmla="*/ 2 h 28"/>
                <a:gd name="T2" fmla="*/ 2 w 81"/>
                <a:gd name="T3" fmla="*/ 14 h 28"/>
                <a:gd name="T4" fmla="*/ 0 w 81"/>
                <a:gd name="T5" fmla="*/ 19 h 28"/>
                <a:gd name="T6" fmla="*/ 3 w 81"/>
                <a:gd name="T7" fmla="*/ 20 h 28"/>
                <a:gd name="T8" fmla="*/ 5 w 81"/>
                <a:gd name="T9" fmla="*/ 19 h 28"/>
                <a:gd name="T10" fmla="*/ 42 w 81"/>
                <a:gd name="T11" fmla="*/ 9 h 28"/>
                <a:gd name="T12" fmla="*/ 75 w 81"/>
                <a:gd name="T13" fmla="*/ 27 h 28"/>
                <a:gd name="T14" fmla="*/ 78 w 81"/>
                <a:gd name="T15" fmla="*/ 27 h 28"/>
                <a:gd name="T16" fmla="*/ 80 w 81"/>
                <a:gd name="T17" fmla="*/ 27 h 28"/>
                <a:gd name="T18" fmla="*/ 80 w 81"/>
                <a:gd name="T19" fmla="*/ 22 h 28"/>
                <a:gd name="T20" fmla="*/ 43 w 81"/>
                <a:gd name="T2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28">
                  <a:moveTo>
                    <a:pt x="43" y="2"/>
                  </a:moveTo>
                  <a:cubicBezTo>
                    <a:pt x="28" y="0"/>
                    <a:pt x="14" y="5"/>
                    <a:pt x="2" y="14"/>
                  </a:cubicBezTo>
                  <a:cubicBezTo>
                    <a:pt x="0" y="14"/>
                    <a:pt x="0" y="17"/>
                    <a:pt x="0" y="19"/>
                  </a:cubicBezTo>
                  <a:cubicBezTo>
                    <a:pt x="1" y="19"/>
                    <a:pt x="2" y="20"/>
                    <a:pt x="3" y="20"/>
                  </a:cubicBezTo>
                  <a:cubicBezTo>
                    <a:pt x="4" y="20"/>
                    <a:pt x="5" y="20"/>
                    <a:pt x="5" y="19"/>
                  </a:cubicBezTo>
                  <a:cubicBezTo>
                    <a:pt x="16" y="11"/>
                    <a:pt x="29" y="7"/>
                    <a:pt x="42" y="9"/>
                  </a:cubicBezTo>
                  <a:cubicBezTo>
                    <a:pt x="55" y="10"/>
                    <a:pt x="66" y="16"/>
                    <a:pt x="75" y="27"/>
                  </a:cubicBezTo>
                  <a:cubicBezTo>
                    <a:pt x="76" y="27"/>
                    <a:pt x="77" y="27"/>
                    <a:pt x="78" y="27"/>
                  </a:cubicBezTo>
                  <a:cubicBezTo>
                    <a:pt x="78" y="28"/>
                    <a:pt x="79" y="27"/>
                    <a:pt x="80" y="27"/>
                  </a:cubicBezTo>
                  <a:cubicBezTo>
                    <a:pt x="81" y="26"/>
                    <a:pt x="81" y="23"/>
                    <a:pt x="80" y="22"/>
                  </a:cubicBezTo>
                  <a:cubicBezTo>
                    <a:pt x="70" y="11"/>
                    <a:pt x="57" y="3"/>
                    <a:pt x="43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16325" y="1819276"/>
              <a:ext cx="139700" cy="50800"/>
            </a:xfrm>
            <a:custGeom>
              <a:avLst/>
              <a:gdLst>
                <a:gd name="T0" fmla="*/ 33 w 63"/>
                <a:gd name="T1" fmla="*/ 2 h 23"/>
                <a:gd name="T2" fmla="*/ 1 w 63"/>
                <a:gd name="T3" fmla="*/ 11 h 23"/>
                <a:gd name="T4" fmla="*/ 0 w 63"/>
                <a:gd name="T5" fmla="*/ 16 h 23"/>
                <a:gd name="T6" fmla="*/ 3 w 63"/>
                <a:gd name="T7" fmla="*/ 17 h 23"/>
                <a:gd name="T8" fmla="*/ 5 w 63"/>
                <a:gd name="T9" fmla="*/ 16 h 23"/>
                <a:gd name="T10" fmla="*/ 32 w 63"/>
                <a:gd name="T11" fmla="*/ 8 h 23"/>
                <a:gd name="T12" fmla="*/ 57 w 63"/>
                <a:gd name="T13" fmla="*/ 22 h 23"/>
                <a:gd name="T14" fmla="*/ 59 w 63"/>
                <a:gd name="T15" fmla="*/ 23 h 23"/>
                <a:gd name="T16" fmla="*/ 62 w 63"/>
                <a:gd name="T17" fmla="*/ 22 h 23"/>
                <a:gd name="T18" fmla="*/ 62 w 63"/>
                <a:gd name="T19" fmla="*/ 17 h 23"/>
                <a:gd name="T20" fmla="*/ 33 w 63"/>
                <a:gd name="T21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23">
                  <a:moveTo>
                    <a:pt x="33" y="2"/>
                  </a:moveTo>
                  <a:cubicBezTo>
                    <a:pt x="21" y="0"/>
                    <a:pt x="10" y="4"/>
                    <a:pt x="1" y="11"/>
                  </a:cubicBezTo>
                  <a:cubicBezTo>
                    <a:pt x="0" y="12"/>
                    <a:pt x="0" y="14"/>
                    <a:pt x="0" y="16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7"/>
                    <a:pt x="4" y="17"/>
                    <a:pt x="5" y="16"/>
                  </a:cubicBezTo>
                  <a:cubicBezTo>
                    <a:pt x="13" y="10"/>
                    <a:pt x="22" y="7"/>
                    <a:pt x="32" y="8"/>
                  </a:cubicBezTo>
                  <a:cubicBezTo>
                    <a:pt x="42" y="9"/>
                    <a:pt x="51" y="14"/>
                    <a:pt x="57" y="22"/>
                  </a:cubicBezTo>
                  <a:cubicBezTo>
                    <a:pt x="58" y="23"/>
                    <a:pt x="58" y="23"/>
                    <a:pt x="59" y="23"/>
                  </a:cubicBezTo>
                  <a:cubicBezTo>
                    <a:pt x="60" y="23"/>
                    <a:pt x="61" y="23"/>
                    <a:pt x="62" y="22"/>
                  </a:cubicBezTo>
                  <a:cubicBezTo>
                    <a:pt x="63" y="21"/>
                    <a:pt x="63" y="19"/>
                    <a:pt x="62" y="17"/>
                  </a:cubicBezTo>
                  <a:cubicBezTo>
                    <a:pt x="55" y="9"/>
                    <a:pt x="45" y="3"/>
                    <a:pt x="33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0300" y="2065338"/>
              <a:ext cx="1552575" cy="441325"/>
            </a:xfrm>
            <a:custGeom>
              <a:avLst/>
              <a:gdLst>
                <a:gd name="T0" fmla="*/ 678 w 702"/>
                <a:gd name="T1" fmla="*/ 64 h 200"/>
                <a:gd name="T2" fmla="*/ 34 w 702"/>
                <a:gd name="T3" fmla="*/ 2 h 200"/>
                <a:gd name="T4" fmla="*/ 6 w 702"/>
                <a:gd name="T5" fmla="*/ 25 h 200"/>
                <a:gd name="T6" fmla="*/ 1 w 702"/>
                <a:gd name="T7" fmla="*/ 137 h 200"/>
                <a:gd name="T8" fmla="*/ 25 w 702"/>
                <a:gd name="T9" fmla="*/ 165 h 200"/>
                <a:gd name="T10" fmla="*/ 669 w 702"/>
                <a:gd name="T11" fmla="*/ 200 h 200"/>
                <a:gd name="T12" fmla="*/ 695 w 702"/>
                <a:gd name="T13" fmla="*/ 179 h 200"/>
                <a:gd name="T14" fmla="*/ 701 w 702"/>
                <a:gd name="T15" fmla="*/ 87 h 200"/>
                <a:gd name="T16" fmla="*/ 678 w 702"/>
                <a:gd name="T17" fmla="*/ 6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2" h="200">
                  <a:moveTo>
                    <a:pt x="678" y="64"/>
                  </a:moveTo>
                  <a:cubicBezTo>
                    <a:pt x="463" y="48"/>
                    <a:pt x="248" y="27"/>
                    <a:pt x="34" y="2"/>
                  </a:cubicBezTo>
                  <a:cubicBezTo>
                    <a:pt x="20" y="0"/>
                    <a:pt x="7" y="10"/>
                    <a:pt x="6" y="25"/>
                  </a:cubicBezTo>
                  <a:cubicBezTo>
                    <a:pt x="4" y="62"/>
                    <a:pt x="2" y="99"/>
                    <a:pt x="1" y="137"/>
                  </a:cubicBezTo>
                  <a:cubicBezTo>
                    <a:pt x="0" y="151"/>
                    <a:pt x="12" y="164"/>
                    <a:pt x="25" y="165"/>
                  </a:cubicBezTo>
                  <a:cubicBezTo>
                    <a:pt x="240" y="181"/>
                    <a:pt x="454" y="193"/>
                    <a:pt x="669" y="200"/>
                  </a:cubicBezTo>
                  <a:cubicBezTo>
                    <a:pt x="682" y="200"/>
                    <a:pt x="694" y="191"/>
                    <a:pt x="695" y="179"/>
                  </a:cubicBezTo>
                  <a:cubicBezTo>
                    <a:pt x="698" y="142"/>
                    <a:pt x="699" y="124"/>
                    <a:pt x="701" y="87"/>
                  </a:cubicBezTo>
                  <a:cubicBezTo>
                    <a:pt x="702" y="75"/>
                    <a:pt x="692" y="65"/>
                    <a:pt x="678" y="64"/>
                  </a:cubicBezTo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6850" y="2138363"/>
              <a:ext cx="1181100" cy="336550"/>
            </a:xfrm>
            <a:custGeom>
              <a:avLst/>
              <a:gdLst>
                <a:gd name="T0" fmla="*/ 516 w 534"/>
                <a:gd name="T1" fmla="*/ 44 h 152"/>
                <a:gd name="T2" fmla="*/ 25 w 534"/>
                <a:gd name="T3" fmla="*/ 2 h 152"/>
                <a:gd name="T4" fmla="*/ 5 w 534"/>
                <a:gd name="T5" fmla="*/ 19 h 152"/>
                <a:gd name="T6" fmla="*/ 1 w 534"/>
                <a:gd name="T7" fmla="*/ 104 h 152"/>
                <a:gd name="T8" fmla="*/ 19 w 534"/>
                <a:gd name="T9" fmla="*/ 125 h 152"/>
                <a:gd name="T10" fmla="*/ 509 w 534"/>
                <a:gd name="T11" fmla="*/ 152 h 152"/>
                <a:gd name="T12" fmla="*/ 529 w 534"/>
                <a:gd name="T13" fmla="*/ 136 h 152"/>
                <a:gd name="T14" fmla="*/ 534 w 534"/>
                <a:gd name="T15" fmla="*/ 62 h 152"/>
                <a:gd name="T16" fmla="*/ 516 w 534"/>
                <a:gd name="T17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4" h="152">
                  <a:moveTo>
                    <a:pt x="516" y="44"/>
                  </a:moveTo>
                  <a:cubicBezTo>
                    <a:pt x="352" y="33"/>
                    <a:pt x="189" y="18"/>
                    <a:pt x="25" y="2"/>
                  </a:cubicBezTo>
                  <a:cubicBezTo>
                    <a:pt x="15" y="0"/>
                    <a:pt x="6" y="8"/>
                    <a:pt x="5" y="19"/>
                  </a:cubicBezTo>
                  <a:cubicBezTo>
                    <a:pt x="4" y="53"/>
                    <a:pt x="3" y="70"/>
                    <a:pt x="1" y="104"/>
                  </a:cubicBezTo>
                  <a:cubicBezTo>
                    <a:pt x="0" y="115"/>
                    <a:pt x="8" y="125"/>
                    <a:pt x="19" y="125"/>
                  </a:cubicBezTo>
                  <a:cubicBezTo>
                    <a:pt x="182" y="137"/>
                    <a:pt x="345" y="146"/>
                    <a:pt x="509" y="152"/>
                  </a:cubicBezTo>
                  <a:cubicBezTo>
                    <a:pt x="519" y="152"/>
                    <a:pt x="528" y="145"/>
                    <a:pt x="529" y="136"/>
                  </a:cubicBezTo>
                  <a:cubicBezTo>
                    <a:pt x="531" y="106"/>
                    <a:pt x="532" y="92"/>
                    <a:pt x="534" y="62"/>
                  </a:cubicBezTo>
                  <a:cubicBezTo>
                    <a:pt x="534" y="53"/>
                    <a:pt x="526" y="45"/>
                    <a:pt x="516" y="4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92375" y="2159001"/>
              <a:ext cx="201613" cy="200025"/>
            </a:xfrm>
            <a:custGeom>
              <a:avLst/>
              <a:gdLst>
                <a:gd name="T0" fmla="*/ 10 w 91"/>
                <a:gd name="T1" fmla="*/ 86 h 91"/>
                <a:gd name="T2" fmla="*/ 5 w 91"/>
                <a:gd name="T3" fmla="*/ 80 h 91"/>
                <a:gd name="T4" fmla="*/ 7 w 91"/>
                <a:gd name="T5" fmla="*/ 77 h 91"/>
                <a:gd name="T6" fmla="*/ 30 w 91"/>
                <a:gd name="T7" fmla="*/ 55 h 91"/>
                <a:gd name="T8" fmla="*/ 36 w 91"/>
                <a:gd name="T9" fmla="*/ 63 h 91"/>
                <a:gd name="T10" fmla="*/ 13 w 91"/>
                <a:gd name="T11" fmla="*/ 85 h 91"/>
                <a:gd name="T12" fmla="*/ 10 w 91"/>
                <a:gd name="T13" fmla="*/ 86 h 91"/>
                <a:gd name="T14" fmla="*/ 56 w 91"/>
                <a:gd name="T15" fmla="*/ 66 h 91"/>
                <a:gd name="T16" fmla="*/ 30 w 91"/>
                <a:gd name="T17" fmla="*/ 34 h 91"/>
                <a:gd name="T18" fmla="*/ 59 w 91"/>
                <a:gd name="T19" fmla="*/ 8 h 91"/>
                <a:gd name="T20" fmla="*/ 85 w 91"/>
                <a:gd name="T21" fmla="*/ 39 h 91"/>
                <a:gd name="T22" fmla="*/ 56 w 91"/>
                <a:gd name="T23" fmla="*/ 66 h 91"/>
                <a:gd name="T24" fmla="*/ 59 w 91"/>
                <a:gd name="T25" fmla="*/ 2 h 91"/>
                <a:gd name="T26" fmla="*/ 25 w 91"/>
                <a:gd name="T27" fmla="*/ 34 h 91"/>
                <a:gd name="T28" fmla="*/ 28 w 91"/>
                <a:gd name="T29" fmla="*/ 50 h 91"/>
                <a:gd name="T30" fmla="*/ 4 w 91"/>
                <a:gd name="T31" fmla="*/ 73 h 91"/>
                <a:gd name="T32" fmla="*/ 0 w 91"/>
                <a:gd name="T33" fmla="*/ 80 h 91"/>
                <a:gd name="T34" fmla="*/ 9 w 91"/>
                <a:gd name="T35" fmla="*/ 91 h 91"/>
                <a:gd name="T36" fmla="*/ 16 w 91"/>
                <a:gd name="T37" fmla="*/ 88 h 91"/>
                <a:gd name="T38" fmla="*/ 41 w 91"/>
                <a:gd name="T39" fmla="*/ 66 h 91"/>
                <a:gd name="T40" fmla="*/ 56 w 91"/>
                <a:gd name="T41" fmla="*/ 71 h 91"/>
                <a:gd name="T42" fmla="*/ 90 w 91"/>
                <a:gd name="T43" fmla="*/ 40 h 91"/>
                <a:gd name="T44" fmla="*/ 59 w 91"/>
                <a:gd name="T45" fmla="*/ 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91">
                  <a:moveTo>
                    <a:pt x="10" y="86"/>
                  </a:moveTo>
                  <a:cubicBezTo>
                    <a:pt x="7" y="85"/>
                    <a:pt x="5" y="83"/>
                    <a:pt x="5" y="80"/>
                  </a:cubicBezTo>
                  <a:cubicBezTo>
                    <a:pt x="5" y="79"/>
                    <a:pt x="6" y="77"/>
                    <a:pt x="7" y="77"/>
                  </a:cubicBezTo>
                  <a:cubicBezTo>
                    <a:pt x="29" y="55"/>
                    <a:pt x="30" y="55"/>
                    <a:pt x="30" y="55"/>
                  </a:cubicBezTo>
                  <a:cubicBezTo>
                    <a:pt x="32" y="58"/>
                    <a:pt x="34" y="61"/>
                    <a:pt x="36" y="63"/>
                  </a:cubicBezTo>
                  <a:cubicBezTo>
                    <a:pt x="27" y="72"/>
                    <a:pt x="22" y="76"/>
                    <a:pt x="13" y="85"/>
                  </a:cubicBezTo>
                  <a:cubicBezTo>
                    <a:pt x="12" y="85"/>
                    <a:pt x="11" y="86"/>
                    <a:pt x="10" y="86"/>
                  </a:cubicBezTo>
                  <a:moveTo>
                    <a:pt x="56" y="66"/>
                  </a:moveTo>
                  <a:cubicBezTo>
                    <a:pt x="41" y="64"/>
                    <a:pt x="29" y="50"/>
                    <a:pt x="30" y="34"/>
                  </a:cubicBezTo>
                  <a:cubicBezTo>
                    <a:pt x="31" y="18"/>
                    <a:pt x="44" y="6"/>
                    <a:pt x="59" y="8"/>
                  </a:cubicBezTo>
                  <a:cubicBezTo>
                    <a:pt x="74" y="9"/>
                    <a:pt x="86" y="24"/>
                    <a:pt x="85" y="39"/>
                  </a:cubicBezTo>
                  <a:cubicBezTo>
                    <a:pt x="84" y="55"/>
                    <a:pt x="71" y="67"/>
                    <a:pt x="56" y="66"/>
                  </a:cubicBezTo>
                  <a:moveTo>
                    <a:pt x="59" y="2"/>
                  </a:moveTo>
                  <a:cubicBezTo>
                    <a:pt x="41" y="0"/>
                    <a:pt x="26" y="14"/>
                    <a:pt x="25" y="34"/>
                  </a:cubicBezTo>
                  <a:cubicBezTo>
                    <a:pt x="24" y="39"/>
                    <a:pt x="28" y="48"/>
                    <a:pt x="28" y="50"/>
                  </a:cubicBezTo>
                  <a:cubicBezTo>
                    <a:pt x="26" y="63"/>
                    <a:pt x="4" y="73"/>
                    <a:pt x="4" y="73"/>
                  </a:cubicBezTo>
                  <a:cubicBezTo>
                    <a:pt x="2" y="74"/>
                    <a:pt x="1" y="77"/>
                    <a:pt x="0" y="80"/>
                  </a:cubicBezTo>
                  <a:cubicBezTo>
                    <a:pt x="0" y="86"/>
                    <a:pt x="4" y="90"/>
                    <a:pt x="9" y="91"/>
                  </a:cubicBezTo>
                  <a:cubicBezTo>
                    <a:pt x="12" y="91"/>
                    <a:pt x="15" y="90"/>
                    <a:pt x="16" y="88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5" y="69"/>
                    <a:pt x="50" y="71"/>
                    <a:pt x="56" y="71"/>
                  </a:cubicBezTo>
                  <a:cubicBezTo>
                    <a:pt x="74" y="73"/>
                    <a:pt x="89" y="59"/>
                    <a:pt x="90" y="40"/>
                  </a:cubicBezTo>
                  <a:cubicBezTo>
                    <a:pt x="91" y="21"/>
                    <a:pt x="78" y="4"/>
                    <a:pt x="59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27275" y="4732338"/>
              <a:ext cx="377825" cy="393700"/>
            </a:xfrm>
            <a:custGeom>
              <a:avLst/>
              <a:gdLst>
                <a:gd name="T0" fmla="*/ 17 w 171"/>
                <a:gd name="T1" fmla="*/ 0 h 178"/>
                <a:gd name="T2" fmla="*/ 1 w 171"/>
                <a:gd name="T3" fmla="*/ 15 h 178"/>
                <a:gd name="T4" fmla="*/ 0 w 171"/>
                <a:gd name="T5" fmla="*/ 157 h 178"/>
                <a:gd name="T6" fmla="*/ 16 w 171"/>
                <a:gd name="T7" fmla="*/ 173 h 178"/>
                <a:gd name="T8" fmla="*/ 154 w 171"/>
                <a:gd name="T9" fmla="*/ 178 h 178"/>
                <a:gd name="T10" fmla="*/ 154 w 171"/>
                <a:gd name="T11" fmla="*/ 178 h 178"/>
                <a:gd name="T12" fmla="*/ 170 w 171"/>
                <a:gd name="T13" fmla="*/ 162 h 178"/>
                <a:gd name="T14" fmla="*/ 171 w 171"/>
                <a:gd name="T15" fmla="*/ 21 h 178"/>
                <a:gd name="T16" fmla="*/ 155 w 171"/>
                <a:gd name="T17" fmla="*/ 4 h 178"/>
                <a:gd name="T18" fmla="*/ 17 w 171"/>
                <a:gd name="T19" fmla="*/ 0 h 178"/>
                <a:gd name="T20" fmla="*/ 17 w 171"/>
                <a:gd name="T2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1" h="178">
                  <a:moveTo>
                    <a:pt x="17" y="0"/>
                  </a:moveTo>
                  <a:cubicBezTo>
                    <a:pt x="8" y="0"/>
                    <a:pt x="1" y="7"/>
                    <a:pt x="1" y="15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66"/>
                    <a:pt x="7" y="173"/>
                    <a:pt x="16" y="173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63" y="178"/>
                    <a:pt x="170" y="171"/>
                    <a:pt x="170" y="162"/>
                  </a:cubicBezTo>
                  <a:cubicBezTo>
                    <a:pt x="171" y="21"/>
                    <a:pt x="171" y="21"/>
                    <a:pt x="171" y="21"/>
                  </a:cubicBezTo>
                  <a:cubicBezTo>
                    <a:pt x="171" y="12"/>
                    <a:pt x="164" y="5"/>
                    <a:pt x="155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87700" y="4759326"/>
              <a:ext cx="376238" cy="392113"/>
            </a:xfrm>
            <a:custGeom>
              <a:avLst/>
              <a:gdLst>
                <a:gd name="T0" fmla="*/ 16 w 170"/>
                <a:gd name="T1" fmla="*/ 0 h 178"/>
                <a:gd name="T2" fmla="*/ 1 w 170"/>
                <a:gd name="T3" fmla="*/ 15 h 178"/>
                <a:gd name="T4" fmla="*/ 0 w 170"/>
                <a:gd name="T5" fmla="*/ 157 h 178"/>
                <a:gd name="T6" fmla="*/ 15 w 170"/>
                <a:gd name="T7" fmla="*/ 173 h 178"/>
                <a:gd name="T8" fmla="*/ 154 w 170"/>
                <a:gd name="T9" fmla="*/ 178 h 178"/>
                <a:gd name="T10" fmla="*/ 154 w 170"/>
                <a:gd name="T11" fmla="*/ 178 h 178"/>
                <a:gd name="T12" fmla="*/ 169 w 170"/>
                <a:gd name="T13" fmla="*/ 162 h 178"/>
                <a:gd name="T14" fmla="*/ 170 w 170"/>
                <a:gd name="T15" fmla="*/ 21 h 178"/>
                <a:gd name="T16" fmla="*/ 155 w 170"/>
                <a:gd name="T17" fmla="*/ 4 h 178"/>
                <a:gd name="T18" fmla="*/ 17 w 170"/>
                <a:gd name="T19" fmla="*/ 0 h 178"/>
                <a:gd name="T20" fmla="*/ 16 w 170"/>
                <a:gd name="T2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0" h="178">
                  <a:moveTo>
                    <a:pt x="16" y="0"/>
                  </a:moveTo>
                  <a:cubicBezTo>
                    <a:pt x="8" y="0"/>
                    <a:pt x="1" y="7"/>
                    <a:pt x="1" y="15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66"/>
                    <a:pt x="7" y="173"/>
                    <a:pt x="15" y="173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62" y="178"/>
                    <a:pt x="169" y="171"/>
                    <a:pt x="169" y="162"/>
                  </a:cubicBezTo>
                  <a:cubicBezTo>
                    <a:pt x="170" y="21"/>
                    <a:pt x="170" y="21"/>
                    <a:pt x="170" y="21"/>
                  </a:cubicBezTo>
                  <a:cubicBezTo>
                    <a:pt x="170" y="12"/>
                    <a:pt x="163" y="5"/>
                    <a:pt x="155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21088" y="4772026"/>
              <a:ext cx="376238" cy="393700"/>
            </a:xfrm>
            <a:custGeom>
              <a:avLst/>
              <a:gdLst>
                <a:gd name="T0" fmla="*/ 17 w 170"/>
                <a:gd name="T1" fmla="*/ 0 h 178"/>
                <a:gd name="T2" fmla="*/ 1 w 170"/>
                <a:gd name="T3" fmla="*/ 15 h 178"/>
                <a:gd name="T4" fmla="*/ 0 w 170"/>
                <a:gd name="T5" fmla="*/ 157 h 178"/>
                <a:gd name="T6" fmla="*/ 16 w 170"/>
                <a:gd name="T7" fmla="*/ 173 h 178"/>
                <a:gd name="T8" fmla="*/ 154 w 170"/>
                <a:gd name="T9" fmla="*/ 178 h 178"/>
                <a:gd name="T10" fmla="*/ 154 w 170"/>
                <a:gd name="T11" fmla="*/ 178 h 178"/>
                <a:gd name="T12" fmla="*/ 169 w 170"/>
                <a:gd name="T13" fmla="*/ 162 h 178"/>
                <a:gd name="T14" fmla="*/ 170 w 170"/>
                <a:gd name="T15" fmla="*/ 21 h 178"/>
                <a:gd name="T16" fmla="*/ 155 w 170"/>
                <a:gd name="T17" fmla="*/ 4 h 178"/>
                <a:gd name="T18" fmla="*/ 17 w 170"/>
                <a:gd name="T19" fmla="*/ 0 h 178"/>
                <a:gd name="T20" fmla="*/ 17 w 170"/>
                <a:gd name="T2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0" h="178">
                  <a:moveTo>
                    <a:pt x="17" y="0"/>
                  </a:moveTo>
                  <a:cubicBezTo>
                    <a:pt x="8" y="0"/>
                    <a:pt x="1" y="7"/>
                    <a:pt x="1" y="15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66"/>
                    <a:pt x="7" y="173"/>
                    <a:pt x="16" y="173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62" y="178"/>
                    <a:pt x="169" y="171"/>
                    <a:pt x="169" y="162"/>
                  </a:cubicBezTo>
                  <a:cubicBezTo>
                    <a:pt x="170" y="21"/>
                    <a:pt x="170" y="21"/>
                    <a:pt x="170" y="21"/>
                  </a:cubicBezTo>
                  <a:cubicBezTo>
                    <a:pt x="170" y="12"/>
                    <a:pt x="164" y="5"/>
                    <a:pt x="155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39988" y="2725738"/>
              <a:ext cx="1476375" cy="1757363"/>
            </a:xfrm>
            <a:custGeom>
              <a:avLst/>
              <a:gdLst>
                <a:gd name="T0" fmla="*/ 143 w 667"/>
                <a:gd name="T1" fmla="*/ 656 h 796"/>
                <a:gd name="T2" fmla="*/ 281 w 667"/>
                <a:gd name="T3" fmla="*/ 735 h 796"/>
                <a:gd name="T4" fmla="*/ 448 w 667"/>
                <a:gd name="T5" fmla="*/ 617 h 796"/>
                <a:gd name="T6" fmla="*/ 377 w 667"/>
                <a:gd name="T7" fmla="*/ 737 h 796"/>
                <a:gd name="T8" fmla="*/ 229 w 667"/>
                <a:gd name="T9" fmla="*/ 607 h 796"/>
                <a:gd name="T10" fmla="*/ 318 w 667"/>
                <a:gd name="T11" fmla="*/ 742 h 796"/>
                <a:gd name="T12" fmla="*/ 342 w 667"/>
                <a:gd name="T13" fmla="*/ 589 h 796"/>
                <a:gd name="T14" fmla="*/ 340 w 667"/>
                <a:gd name="T15" fmla="*/ 742 h 796"/>
                <a:gd name="T16" fmla="*/ 45 w 667"/>
                <a:gd name="T17" fmla="*/ 406 h 796"/>
                <a:gd name="T18" fmla="*/ 203 w 667"/>
                <a:gd name="T19" fmla="*/ 594 h 796"/>
                <a:gd name="T20" fmla="*/ 224 w 667"/>
                <a:gd name="T21" fmla="*/ 581 h 796"/>
                <a:gd name="T22" fmla="*/ 322 w 667"/>
                <a:gd name="T23" fmla="*/ 411 h 796"/>
                <a:gd name="T24" fmla="*/ 224 w 667"/>
                <a:gd name="T25" fmla="*/ 581 h 796"/>
                <a:gd name="T26" fmla="*/ 342 w 667"/>
                <a:gd name="T27" fmla="*/ 564 h 796"/>
                <a:gd name="T28" fmla="*/ 472 w 667"/>
                <a:gd name="T29" fmla="*/ 413 h 796"/>
                <a:gd name="T30" fmla="*/ 533 w 667"/>
                <a:gd name="T31" fmla="*/ 643 h 796"/>
                <a:gd name="T32" fmla="*/ 493 w 667"/>
                <a:gd name="T33" fmla="*/ 413 h 796"/>
                <a:gd name="T34" fmla="*/ 533 w 667"/>
                <a:gd name="T35" fmla="*/ 643 h 796"/>
                <a:gd name="T36" fmla="*/ 218 w 667"/>
                <a:gd name="T37" fmla="*/ 231 h 796"/>
                <a:gd name="T38" fmla="*/ 323 w 667"/>
                <a:gd name="T39" fmla="*/ 385 h 796"/>
                <a:gd name="T40" fmla="*/ 344 w 667"/>
                <a:gd name="T41" fmla="*/ 386 h 796"/>
                <a:gd name="T42" fmla="*/ 453 w 667"/>
                <a:gd name="T43" fmla="*/ 234 h 796"/>
                <a:gd name="T44" fmla="*/ 344 w 667"/>
                <a:gd name="T45" fmla="*/ 386 h 796"/>
                <a:gd name="T46" fmla="*/ 123 w 667"/>
                <a:gd name="T47" fmla="*/ 166 h 796"/>
                <a:gd name="T48" fmla="*/ 173 w 667"/>
                <a:gd name="T49" fmla="*/ 383 h 796"/>
                <a:gd name="T50" fmla="*/ 493 w 667"/>
                <a:gd name="T51" fmla="*/ 388 h 796"/>
                <a:gd name="T52" fmla="*/ 549 w 667"/>
                <a:gd name="T53" fmla="*/ 172 h 796"/>
                <a:gd name="T54" fmla="*/ 493 w 667"/>
                <a:gd name="T55" fmla="*/ 388 h 796"/>
                <a:gd name="T56" fmla="*/ 133 w 667"/>
                <a:gd name="T57" fmla="*/ 147 h 796"/>
                <a:gd name="T58" fmla="*/ 208 w 667"/>
                <a:gd name="T59" fmla="*/ 199 h 796"/>
                <a:gd name="T60" fmla="*/ 385 w 667"/>
                <a:gd name="T61" fmla="*/ 61 h 796"/>
                <a:gd name="T62" fmla="*/ 464 w 667"/>
                <a:gd name="T63" fmla="*/ 203 h 796"/>
                <a:gd name="T64" fmla="*/ 229 w 667"/>
                <a:gd name="T65" fmla="*/ 212 h 796"/>
                <a:gd name="T66" fmla="*/ 325 w 667"/>
                <a:gd name="T67" fmla="*/ 232 h 796"/>
                <a:gd name="T68" fmla="*/ 348 w 667"/>
                <a:gd name="T69" fmla="*/ 54 h 796"/>
                <a:gd name="T70" fmla="*/ 346 w 667"/>
                <a:gd name="T71" fmla="*/ 233 h 796"/>
                <a:gd name="T72" fmla="*/ 2 w 667"/>
                <a:gd name="T73" fmla="*/ 393 h 796"/>
                <a:gd name="T74" fmla="*/ 664 w 667"/>
                <a:gd name="T75" fmla="*/ 403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7" h="796">
                  <a:moveTo>
                    <a:pt x="281" y="735"/>
                  </a:moveTo>
                  <a:cubicBezTo>
                    <a:pt x="228" y="728"/>
                    <a:pt x="180" y="695"/>
                    <a:pt x="143" y="656"/>
                  </a:cubicBezTo>
                  <a:cubicBezTo>
                    <a:pt x="165" y="638"/>
                    <a:pt x="186" y="625"/>
                    <a:pt x="213" y="613"/>
                  </a:cubicBezTo>
                  <a:cubicBezTo>
                    <a:pt x="229" y="658"/>
                    <a:pt x="255" y="703"/>
                    <a:pt x="281" y="735"/>
                  </a:cubicBezTo>
                  <a:moveTo>
                    <a:pt x="377" y="737"/>
                  </a:moveTo>
                  <a:cubicBezTo>
                    <a:pt x="404" y="705"/>
                    <a:pt x="431" y="661"/>
                    <a:pt x="448" y="617"/>
                  </a:cubicBezTo>
                  <a:cubicBezTo>
                    <a:pt x="475" y="630"/>
                    <a:pt x="496" y="643"/>
                    <a:pt x="517" y="662"/>
                  </a:cubicBezTo>
                  <a:cubicBezTo>
                    <a:pt x="479" y="700"/>
                    <a:pt x="431" y="731"/>
                    <a:pt x="377" y="737"/>
                  </a:cubicBezTo>
                  <a:moveTo>
                    <a:pt x="318" y="742"/>
                  </a:moveTo>
                  <a:cubicBezTo>
                    <a:pt x="282" y="703"/>
                    <a:pt x="255" y="658"/>
                    <a:pt x="229" y="607"/>
                  </a:cubicBezTo>
                  <a:cubicBezTo>
                    <a:pt x="261" y="595"/>
                    <a:pt x="288" y="589"/>
                    <a:pt x="320" y="589"/>
                  </a:cubicBezTo>
                  <a:cubicBezTo>
                    <a:pt x="318" y="742"/>
                    <a:pt x="318" y="742"/>
                    <a:pt x="318" y="742"/>
                  </a:cubicBezTo>
                  <a:moveTo>
                    <a:pt x="340" y="742"/>
                  </a:moveTo>
                  <a:cubicBezTo>
                    <a:pt x="342" y="589"/>
                    <a:pt x="342" y="589"/>
                    <a:pt x="342" y="589"/>
                  </a:cubicBezTo>
                  <a:cubicBezTo>
                    <a:pt x="374" y="590"/>
                    <a:pt x="400" y="597"/>
                    <a:pt x="432" y="610"/>
                  </a:cubicBezTo>
                  <a:cubicBezTo>
                    <a:pt x="405" y="661"/>
                    <a:pt x="378" y="705"/>
                    <a:pt x="340" y="742"/>
                  </a:cubicBezTo>
                  <a:moveTo>
                    <a:pt x="128" y="637"/>
                  </a:moveTo>
                  <a:cubicBezTo>
                    <a:pt x="80" y="579"/>
                    <a:pt x="49" y="496"/>
                    <a:pt x="45" y="406"/>
                  </a:cubicBezTo>
                  <a:cubicBezTo>
                    <a:pt x="173" y="408"/>
                    <a:pt x="173" y="408"/>
                    <a:pt x="173" y="408"/>
                  </a:cubicBezTo>
                  <a:cubicBezTo>
                    <a:pt x="172" y="472"/>
                    <a:pt x="182" y="536"/>
                    <a:pt x="203" y="594"/>
                  </a:cubicBezTo>
                  <a:cubicBezTo>
                    <a:pt x="176" y="606"/>
                    <a:pt x="149" y="618"/>
                    <a:pt x="128" y="637"/>
                  </a:cubicBezTo>
                  <a:moveTo>
                    <a:pt x="224" y="581"/>
                  </a:moveTo>
                  <a:cubicBezTo>
                    <a:pt x="204" y="530"/>
                    <a:pt x="194" y="473"/>
                    <a:pt x="194" y="409"/>
                  </a:cubicBezTo>
                  <a:cubicBezTo>
                    <a:pt x="322" y="411"/>
                    <a:pt x="322" y="411"/>
                    <a:pt x="322" y="411"/>
                  </a:cubicBezTo>
                  <a:cubicBezTo>
                    <a:pt x="321" y="564"/>
                    <a:pt x="321" y="564"/>
                    <a:pt x="321" y="564"/>
                  </a:cubicBezTo>
                  <a:cubicBezTo>
                    <a:pt x="289" y="563"/>
                    <a:pt x="256" y="569"/>
                    <a:pt x="224" y="581"/>
                  </a:cubicBezTo>
                  <a:moveTo>
                    <a:pt x="438" y="585"/>
                  </a:moveTo>
                  <a:cubicBezTo>
                    <a:pt x="406" y="571"/>
                    <a:pt x="374" y="564"/>
                    <a:pt x="342" y="564"/>
                  </a:cubicBezTo>
                  <a:cubicBezTo>
                    <a:pt x="344" y="411"/>
                    <a:pt x="344" y="411"/>
                    <a:pt x="344" y="411"/>
                  </a:cubicBezTo>
                  <a:cubicBezTo>
                    <a:pt x="472" y="413"/>
                    <a:pt x="472" y="413"/>
                    <a:pt x="472" y="413"/>
                  </a:cubicBezTo>
                  <a:cubicBezTo>
                    <a:pt x="471" y="477"/>
                    <a:pt x="460" y="534"/>
                    <a:pt x="438" y="585"/>
                  </a:cubicBezTo>
                  <a:moveTo>
                    <a:pt x="533" y="643"/>
                  </a:moveTo>
                  <a:cubicBezTo>
                    <a:pt x="512" y="624"/>
                    <a:pt x="485" y="611"/>
                    <a:pt x="459" y="598"/>
                  </a:cubicBezTo>
                  <a:cubicBezTo>
                    <a:pt x="481" y="541"/>
                    <a:pt x="492" y="477"/>
                    <a:pt x="493" y="413"/>
                  </a:cubicBezTo>
                  <a:cubicBezTo>
                    <a:pt x="621" y="415"/>
                    <a:pt x="621" y="415"/>
                    <a:pt x="621" y="415"/>
                  </a:cubicBezTo>
                  <a:cubicBezTo>
                    <a:pt x="615" y="505"/>
                    <a:pt x="582" y="587"/>
                    <a:pt x="533" y="643"/>
                  </a:cubicBezTo>
                  <a:moveTo>
                    <a:pt x="195" y="383"/>
                  </a:moveTo>
                  <a:cubicBezTo>
                    <a:pt x="195" y="332"/>
                    <a:pt x="207" y="282"/>
                    <a:pt x="218" y="231"/>
                  </a:cubicBezTo>
                  <a:cubicBezTo>
                    <a:pt x="255" y="244"/>
                    <a:pt x="287" y="257"/>
                    <a:pt x="324" y="258"/>
                  </a:cubicBezTo>
                  <a:cubicBezTo>
                    <a:pt x="323" y="385"/>
                    <a:pt x="323" y="385"/>
                    <a:pt x="323" y="385"/>
                  </a:cubicBezTo>
                  <a:cubicBezTo>
                    <a:pt x="195" y="383"/>
                    <a:pt x="195" y="383"/>
                    <a:pt x="195" y="383"/>
                  </a:cubicBezTo>
                  <a:moveTo>
                    <a:pt x="344" y="386"/>
                  </a:moveTo>
                  <a:cubicBezTo>
                    <a:pt x="346" y="258"/>
                    <a:pt x="346" y="258"/>
                    <a:pt x="346" y="258"/>
                  </a:cubicBezTo>
                  <a:cubicBezTo>
                    <a:pt x="383" y="259"/>
                    <a:pt x="415" y="247"/>
                    <a:pt x="453" y="234"/>
                  </a:cubicBezTo>
                  <a:cubicBezTo>
                    <a:pt x="463" y="286"/>
                    <a:pt x="473" y="337"/>
                    <a:pt x="472" y="388"/>
                  </a:cubicBezTo>
                  <a:cubicBezTo>
                    <a:pt x="344" y="386"/>
                    <a:pt x="344" y="386"/>
                    <a:pt x="344" y="386"/>
                  </a:cubicBezTo>
                  <a:moveTo>
                    <a:pt x="45" y="381"/>
                  </a:moveTo>
                  <a:cubicBezTo>
                    <a:pt x="52" y="298"/>
                    <a:pt x="79" y="222"/>
                    <a:pt x="123" y="166"/>
                  </a:cubicBezTo>
                  <a:cubicBezTo>
                    <a:pt x="144" y="191"/>
                    <a:pt x="170" y="211"/>
                    <a:pt x="202" y="224"/>
                  </a:cubicBezTo>
                  <a:cubicBezTo>
                    <a:pt x="185" y="275"/>
                    <a:pt x="174" y="326"/>
                    <a:pt x="173" y="383"/>
                  </a:cubicBezTo>
                  <a:cubicBezTo>
                    <a:pt x="45" y="381"/>
                    <a:pt x="45" y="381"/>
                    <a:pt x="45" y="381"/>
                  </a:cubicBezTo>
                  <a:moveTo>
                    <a:pt x="493" y="388"/>
                  </a:moveTo>
                  <a:cubicBezTo>
                    <a:pt x="494" y="331"/>
                    <a:pt x="484" y="280"/>
                    <a:pt x="469" y="228"/>
                  </a:cubicBezTo>
                  <a:cubicBezTo>
                    <a:pt x="501" y="216"/>
                    <a:pt x="528" y="197"/>
                    <a:pt x="549" y="172"/>
                  </a:cubicBezTo>
                  <a:cubicBezTo>
                    <a:pt x="591" y="230"/>
                    <a:pt x="617" y="307"/>
                    <a:pt x="621" y="390"/>
                  </a:cubicBezTo>
                  <a:cubicBezTo>
                    <a:pt x="493" y="388"/>
                    <a:pt x="493" y="388"/>
                    <a:pt x="493" y="388"/>
                  </a:cubicBezTo>
                  <a:moveTo>
                    <a:pt x="208" y="199"/>
                  </a:moveTo>
                  <a:cubicBezTo>
                    <a:pt x="181" y="186"/>
                    <a:pt x="160" y="166"/>
                    <a:pt x="133" y="147"/>
                  </a:cubicBezTo>
                  <a:cubicBezTo>
                    <a:pt x="177" y="103"/>
                    <a:pt x="230" y="72"/>
                    <a:pt x="289" y="60"/>
                  </a:cubicBezTo>
                  <a:cubicBezTo>
                    <a:pt x="257" y="98"/>
                    <a:pt x="229" y="148"/>
                    <a:pt x="208" y="199"/>
                  </a:cubicBezTo>
                  <a:moveTo>
                    <a:pt x="464" y="203"/>
                  </a:moveTo>
                  <a:cubicBezTo>
                    <a:pt x="443" y="151"/>
                    <a:pt x="417" y="100"/>
                    <a:pt x="385" y="61"/>
                  </a:cubicBezTo>
                  <a:cubicBezTo>
                    <a:pt x="444" y="75"/>
                    <a:pt x="497" y="108"/>
                    <a:pt x="539" y="153"/>
                  </a:cubicBezTo>
                  <a:cubicBezTo>
                    <a:pt x="512" y="172"/>
                    <a:pt x="490" y="190"/>
                    <a:pt x="464" y="203"/>
                  </a:cubicBezTo>
                  <a:moveTo>
                    <a:pt x="325" y="232"/>
                  </a:moveTo>
                  <a:cubicBezTo>
                    <a:pt x="293" y="232"/>
                    <a:pt x="261" y="225"/>
                    <a:pt x="229" y="212"/>
                  </a:cubicBezTo>
                  <a:cubicBezTo>
                    <a:pt x="251" y="148"/>
                    <a:pt x="284" y="92"/>
                    <a:pt x="327" y="54"/>
                  </a:cubicBezTo>
                  <a:cubicBezTo>
                    <a:pt x="325" y="232"/>
                    <a:pt x="325" y="232"/>
                    <a:pt x="325" y="232"/>
                  </a:cubicBezTo>
                  <a:moveTo>
                    <a:pt x="346" y="233"/>
                  </a:moveTo>
                  <a:cubicBezTo>
                    <a:pt x="348" y="54"/>
                    <a:pt x="348" y="54"/>
                    <a:pt x="348" y="54"/>
                  </a:cubicBezTo>
                  <a:cubicBezTo>
                    <a:pt x="390" y="93"/>
                    <a:pt x="422" y="151"/>
                    <a:pt x="442" y="215"/>
                  </a:cubicBezTo>
                  <a:cubicBezTo>
                    <a:pt x="410" y="227"/>
                    <a:pt x="378" y="233"/>
                    <a:pt x="346" y="233"/>
                  </a:cubicBezTo>
                  <a:moveTo>
                    <a:pt x="338" y="3"/>
                  </a:moveTo>
                  <a:cubicBezTo>
                    <a:pt x="157" y="0"/>
                    <a:pt x="5" y="177"/>
                    <a:pt x="2" y="393"/>
                  </a:cubicBezTo>
                  <a:cubicBezTo>
                    <a:pt x="0" y="610"/>
                    <a:pt x="147" y="790"/>
                    <a:pt x="329" y="793"/>
                  </a:cubicBezTo>
                  <a:cubicBezTo>
                    <a:pt x="510" y="796"/>
                    <a:pt x="661" y="620"/>
                    <a:pt x="664" y="403"/>
                  </a:cubicBezTo>
                  <a:cubicBezTo>
                    <a:pt x="667" y="187"/>
                    <a:pt x="519" y="6"/>
                    <a:pt x="338" y="3"/>
                  </a:cubicBezTo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62250" y="4745038"/>
              <a:ext cx="376238" cy="393700"/>
            </a:xfrm>
            <a:custGeom>
              <a:avLst/>
              <a:gdLst>
                <a:gd name="T0" fmla="*/ 16 w 170"/>
                <a:gd name="T1" fmla="*/ 0 h 178"/>
                <a:gd name="T2" fmla="*/ 1 w 170"/>
                <a:gd name="T3" fmla="*/ 15 h 178"/>
                <a:gd name="T4" fmla="*/ 0 w 170"/>
                <a:gd name="T5" fmla="*/ 157 h 178"/>
                <a:gd name="T6" fmla="*/ 15 w 170"/>
                <a:gd name="T7" fmla="*/ 173 h 178"/>
                <a:gd name="T8" fmla="*/ 153 w 170"/>
                <a:gd name="T9" fmla="*/ 178 h 178"/>
                <a:gd name="T10" fmla="*/ 153 w 170"/>
                <a:gd name="T11" fmla="*/ 178 h 178"/>
                <a:gd name="T12" fmla="*/ 169 w 170"/>
                <a:gd name="T13" fmla="*/ 162 h 178"/>
                <a:gd name="T14" fmla="*/ 170 w 170"/>
                <a:gd name="T15" fmla="*/ 21 h 178"/>
                <a:gd name="T16" fmla="*/ 154 w 170"/>
                <a:gd name="T17" fmla="*/ 4 h 178"/>
                <a:gd name="T18" fmla="*/ 16 w 170"/>
                <a:gd name="T19" fmla="*/ 0 h 178"/>
                <a:gd name="T20" fmla="*/ 16 w 170"/>
                <a:gd name="T2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0" h="178">
                  <a:moveTo>
                    <a:pt x="16" y="0"/>
                  </a:moveTo>
                  <a:cubicBezTo>
                    <a:pt x="7" y="0"/>
                    <a:pt x="1" y="7"/>
                    <a:pt x="1" y="15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66"/>
                    <a:pt x="6" y="173"/>
                    <a:pt x="15" y="173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62" y="178"/>
                    <a:pt x="169" y="171"/>
                    <a:pt x="169" y="162"/>
                  </a:cubicBezTo>
                  <a:cubicBezTo>
                    <a:pt x="170" y="21"/>
                    <a:pt x="170" y="21"/>
                    <a:pt x="170" y="21"/>
                  </a:cubicBezTo>
                  <a:cubicBezTo>
                    <a:pt x="170" y="12"/>
                    <a:pt x="163" y="5"/>
                    <a:pt x="154" y="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44800" y="4821238"/>
              <a:ext cx="77788" cy="244475"/>
            </a:xfrm>
            <a:custGeom>
              <a:avLst/>
              <a:gdLst>
                <a:gd name="T0" fmla="*/ 28 w 35"/>
                <a:gd name="T1" fmla="*/ 21 h 111"/>
                <a:gd name="T2" fmla="*/ 28 w 35"/>
                <a:gd name="T3" fmla="*/ 11 h 111"/>
                <a:gd name="T4" fmla="*/ 17 w 35"/>
                <a:gd name="T5" fmla="*/ 0 h 111"/>
                <a:gd name="T6" fmla="*/ 7 w 35"/>
                <a:gd name="T7" fmla="*/ 11 h 111"/>
                <a:gd name="T8" fmla="*/ 7 w 35"/>
                <a:gd name="T9" fmla="*/ 21 h 111"/>
                <a:gd name="T10" fmla="*/ 0 w 35"/>
                <a:gd name="T11" fmla="*/ 35 h 111"/>
                <a:gd name="T12" fmla="*/ 7 w 35"/>
                <a:gd name="T13" fmla="*/ 49 h 111"/>
                <a:gd name="T14" fmla="*/ 7 w 35"/>
                <a:gd name="T15" fmla="*/ 100 h 111"/>
                <a:gd name="T16" fmla="*/ 17 w 35"/>
                <a:gd name="T17" fmla="*/ 111 h 111"/>
                <a:gd name="T18" fmla="*/ 28 w 35"/>
                <a:gd name="T19" fmla="*/ 100 h 111"/>
                <a:gd name="T20" fmla="*/ 28 w 35"/>
                <a:gd name="T21" fmla="*/ 49 h 111"/>
                <a:gd name="T22" fmla="*/ 35 w 35"/>
                <a:gd name="T23" fmla="*/ 35 h 111"/>
                <a:gd name="T24" fmla="*/ 28 w 35"/>
                <a:gd name="T25" fmla="*/ 21 h 111"/>
                <a:gd name="T26" fmla="*/ 14 w 35"/>
                <a:gd name="T27" fmla="*/ 11 h 111"/>
                <a:gd name="T28" fmla="*/ 17 w 35"/>
                <a:gd name="T29" fmla="*/ 7 h 111"/>
                <a:gd name="T30" fmla="*/ 21 w 35"/>
                <a:gd name="T31" fmla="*/ 11 h 111"/>
                <a:gd name="T32" fmla="*/ 21 w 35"/>
                <a:gd name="T33" fmla="*/ 17 h 111"/>
                <a:gd name="T34" fmla="*/ 17 w 35"/>
                <a:gd name="T35" fmla="*/ 17 h 111"/>
                <a:gd name="T36" fmla="*/ 14 w 35"/>
                <a:gd name="T37" fmla="*/ 17 h 111"/>
                <a:gd name="T38" fmla="*/ 14 w 35"/>
                <a:gd name="T39" fmla="*/ 11 h 111"/>
                <a:gd name="T40" fmla="*/ 14 w 35"/>
                <a:gd name="T41" fmla="*/ 11 h 111"/>
                <a:gd name="T42" fmla="*/ 21 w 35"/>
                <a:gd name="T43" fmla="*/ 100 h 111"/>
                <a:gd name="T44" fmla="*/ 17 w 35"/>
                <a:gd name="T45" fmla="*/ 104 h 111"/>
                <a:gd name="T46" fmla="*/ 14 w 35"/>
                <a:gd name="T47" fmla="*/ 100 h 111"/>
                <a:gd name="T48" fmla="*/ 14 w 35"/>
                <a:gd name="T49" fmla="*/ 52 h 111"/>
                <a:gd name="T50" fmla="*/ 17 w 35"/>
                <a:gd name="T51" fmla="*/ 52 h 111"/>
                <a:gd name="T52" fmla="*/ 21 w 35"/>
                <a:gd name="T53" fmla="*/ 52 h 111"/>
                <a:gd name="T54" fmla="*/ 21 w 35"/>
                <a:gd name="T55" fmla="*/ 100 h 111"/>
                <a:gd name="T56" fmla="*/ 21 w 35"/>
                <a:gd name="T57" fmla="*/ 100 h 111"/>
                <a:gd name="T58" fmla="*/ 27 w 35"/>
                <a:gd name="T59" fmla="*/ 37 h 111"/>
                <a:gd name="T60" fmla="*/ 27 w 35"/>
                <a:gd name="T61" fmla="*/ 38 h 111"/>
                <a:gd name="T62" fmla="*/ 26 w 35"/>
                <a:gd name="T63" fmla="*/ 41 h 111"/>
                <a:gd name="T64" fmla="*/ 26 w 35"/>
                <a:gd name="T65" fmla="*/ 41 h 111"/>
                <a:gd name="T66" fmla="*/ 23 w 35"/>
                <a:gd name="T67" fmla="*/ 43 h 111"/>
                <a:gd name="T68" fmla="*/ 23 w 35"/>
                <a:gd name="T69" fmla="*/ 43 h 111"/>
                <a:gd name="T70" fmla="*/ 21 w 35"/>
                <a:gd name="T71" fmla="*/ 44 h 111"/>
                <a:gd name="T72" fmla="*/ 17 w 35"/>
                <a:gd name="T73" fmla="*/ 45 h 111"/>
                <a:gd name="T74" fmla="*/ 14 w 35"/>
                <a:gd name="T75" fmla="*/ 44 h 111"/>
                <a:gd name="T76" fmla="*/ 11 w 35"/>
                <a:gd name="T77" fmla="*/ 43 h 111"/>
                <a:gd name="T78" fmla="*/ 11 w 35"/>
                <a:gd name="T79" fmla="*/ 43 h 111"/>
                <a:gd name="T80" fmla="*/ 9 w 35"/>
                <a:gd name="T81" fmla="*/ 41 h 111"/>
                <a:gd name="T82" fmla="*/ 9 w 35"/>
                <a:gd name="T83" fmla="*/ 41 h 111"/>
                <a:gd name="T84" fmla="*/ 8 w 35"/>
                <a:gd name="T85" fmla="*/ 38 h 111"/>
                <a:gd name="T86" fmla="*/ 8 w 35"/>
                <a:gd name="T87" fmla="*/ 37 h 111"/>
                <a:gd name="T88" fmla="*/ 7 w 35"/>
                <a:gd name="T89" fmla="*/ 35 h 111"/>
                <a:gd name="T90" fmla="*/ 8 w 35"/>
                <a:gd name="T91" fmla="*/ 32 h 111"/>
                <a:gd name="T92" fmla="*/ 8 w 35"/>
                <a:gd name="T93" fmla="*/ 31 h 111"/>
                <a:gd name="T94" fmla="*/ 9 w 35"/>
                <a:gd name="T95" fmla="*/ 29 h 111"/>
                <a:gd name="T96" fmla="*/ 9 w 35"/>
                <a:gd name="T97" fmla="*/ 29 h 111"/>
                <a:gd name="T98" fmla="*/ 11 w 35"/>
                <a:gd name="T99" fmla="*/ 26 h 111"/>
                <a:gd name="T100" fmla="*/ 11 w 35"/>
                <a:gd name="T101" fmla="*/ 26 h 111"/>
                <a:gd name="T102" fmla="*/ 14 w 35"/>
                <a:gd name="T103" fmla="*/ 25 h 111"/>
                <a:gd name="T104" fmla="*/ 17 w 35"/>
                <a:gd name="T105" fmla="*/ 24 h 111"/>
                <a:gd name="T106" fmla="*/ 21 w 35"/>
                <a:gd name="T107" fmla="*/ 25 h 111"/>
                <a:gd name="T108" fmla="*/ 23 w 35"/>
                <a:gd name="T109" fmla="*/ 26 h 111"/>
                <a:gd name="T110" fmla="*/ 23 w 35"/>
                <a:gd name="T111" fmla="*/ 26 h 111"/>
                <a:gd name="T112" fmla="*/ 26 w 35"/>
                <a:gd name="T113" fmla="*/ 29 h 111"/>
                <a:gd name="T114" fmla="*/ 26 w 35"/>
                <a:gd name="T115" fmla="*/ 29 h 111"/>
                <a:gd name="T116" fmla="*/ 27 w 35"/>
                <a:gd name="T117" fmla="*/ 31 h 111"/>
                <a:gd name="T118" fmla="*/ 27 w 35"/>
                <a:gd name="T119" fmla="*/ 32 h 111"/>
                <a:gd name="T120" fmla="*/ 28 w 35"/>
                <a:gd name="T121" fmla="*/ 35 h 111"/>
                <a:gd name="T122" fmla="*/ 27 w 35"/>
                <a:gd name="T123" fmla="*/ 3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" h="111">
                  <a:moveTo>
                    <a:pt x="28" y="21"/>
                  </a:moveTo>
                  <a:cubicBezTo>
                    <a:pt x="28" y="11"/>
                    <a:pt x="28" y="11"/>
                    <a:pt x="28" y="11"/>
                  </a:cubicBezTo>
                  <a:cubicBezTo>
                    <a:pt x="28" y="4"/>
                    <a:pt x="23" y="0"/>
                    <a:pt x="17" y="0"/>
                  </a:cubicBezTo>
                  <a:cubicBezTo>
                    <a:pt x="11" y="0"/>
                    <a:pt x="7" y="4"/>
                    <a:pt x="7" y="1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2" y="24"/>
                    <a:pt x="0" y="29"/>
                    <a:pt x="0" y="35"/>
                  </a:cubicBezTo>
                  <a:cubicBezTo>
                    <a:pt x="0" y="41"/>
                    <a:pt x="2" y="45"/>
                    <a:pt x="7" y="4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7"/>
                    <a:pt x="11" y="111"/>
                    <a:pt x="17" y="111"/>
                  </a:cubicBezTo>
                  <a:cubicBezTo>
                    <a:pt x="23" y="111"/>
                    <a:pt x="28" y="107"/>
                    <a:pt x="28" y="10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32" y="45"/>
                    <a:pt x="35" y="41"/>
                    <a:pt x="35" y="35"/>
                  </a:cubicBezTo>
                  <a:cubicBezTo>
                    <a:pt x="35" y="29"/>
                    <a:pt x="32" y="24"/>
                    <a:pt x="28" y="21"/>
                  </a:cubicBezTo>
                  <a:close/>
                  <a:moveTo>
                    <a:pt x="14" y="11"/>
                  </a:moveTo>
                  <a:cubicBezTo>
                    <a:pt x="14" y="9"/>
                    <a:pt x="16" y="7"/>
                    <a:pt x="17" y="7"/>
                  </a:cubicBezTo>
                  <a:cubicBezTo>
                    <a:pt x="19" y="7"/>
                    <a:pt x="21" y="9"/>
                    <a:pt x="21" y="11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18" y="17"/>
                    <a:pt x="17" y="17"/>
                  </a:cubicBezTo>
                  <a:cubicBezTo>
                    <a:pt x="16" y="17"/>
                    <a:pt x="15" y="17"/>
                    <a:pt x="14" y="17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lose/>
                  <a:moveTo>
                    <a:pt x="21" y="100"/>
                  </a:moveTo>
                  <a:cubicBezTo>
                    <a:pt x="21" y="102"/>
                    <a:pt x="19" y="104"/>
                    <a:pt x="17" y="104"/>
                  </a:cubicBezTo>
                  <a:cubicBezTo>
                    <a:pt x="16" y="104"/>
                    <a:pt x="14" y="102"/>
                    <a:pt x="14" y="100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5" y="52"/>
                    <a:pt x="16" y="52"/>
                    <a:pt x="17" y="52"/>
                  </a:cubicBezTo>
                  <a:cubicBezTo>
                    <a:pt x="18" y="52"/>
                    <a:pt x="20" y="52"/>
                    <a:pt x="21" y="52"/>
                  </a:cubicBezTo>
                  <a:cubicBezTo>
                    <a:pt x="21" y="100"/>
                    <a:pt x="21" y="100"/>
                    <a:pt x="21" y="100"/>
                  </a:cubicBezTo>
                  <a:cubicBezTo>
                    <a:pt x="21" y="100"/>
                    <a:pt x="21" y="100"/>
                    <a:pt x="21" y="100"/>
                  </a:cubicBezTo>
                  <a:close/>
                  <a:moveTo>
                    <a:pt x="27" y="37"/>
                  </a:move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6" y="40"/>
                    <a:pt x="26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4" y="43"/>
                    <a:pt x="23" y="43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3"/>
                    <a:pt x="22" y="44"/>
                    <a:pt x="21" y="44"/>
                  </a:cubicBezTo>
                  <a:cubicBezTo>
                    <a:pt x="20" y="45"/>
                    <a:pt x="18" y="45"/>
                    <a:pt x="17" y="45"/>
                  </a:cubicBezTo>
                  <a:cubicBezTo>
                    <a:pt x="16" y="45"/>
                    <a:pt x="15" y="45"/>
                    <a:pt x="14" y="44"/>
                  </a:cubicBezTo>
                  <a:cubicBezTo>
                    <a:pt x="13" y="44"/>
                    <a:pt x="12" y="43"/>
                    <a:pt x="11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0" y="43"/>
                    <a:pt x="9" y="42"/>
                    <a:pt x="9" y="41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0"/>
                    <a:pt x="8" y="39"/>
                    <a:pt x="8" y="38"/>
                  </a:cubicBezTo>
                  <a:cubicBezTo>
                    <a:pt x="8" y="38"/>
                    <a:pt x="8" y="38"/>
                    <a:pt x="8" y="37"/>
                  </a:cubicBezTo>
                  <a:cubicBezTo>
                    <a:pt x="7" y="36"/>
                    <a:pt x="7" y="36"/>
                    <a:pt x="7" y="35"/>
                  </a:cubicBezTo>
                  <a:cubicBezTo>
                    <a:pt x="7" y="34"/>
                    <a:pt x="7" y="33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0"/>
                    <a:pt x="9" y="30"/>
                    <a:pt x="9" y="29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28"/>
                    <a:pt x="10" y="27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3" y="25"/>
                    <a:pt x="14" y="25"/>
                  </a:cubicBezTo>
                  <a:cubicBezTo>
                    <a:pt x="15" y="24"/>
                    <a:pt x="16" y="24"/>
                    <a:pt x="17" y="24"/>
                  </a:cubicBezTo>
                  <a:cubicBezTo>
                    <a:pt x="18" y="24"/>
                    <a:pt x="20" y="24"/>
                    <a:pt x="21" y="25"/>
                  </a:cubicBezTo>
                  <a:cubicBezTo>
                    <a:pt x="22" y="25"/>
                    <a:pt x="23" y="26"/>
                    <a:pt x="23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7"/>
                    <a:pt x="25" y="28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7" y="30"/>
                    <a:pt x="27" y="31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8" y="33"/>
                    <a:pt x="28" y="34"/>
                    <a:pt x="28" y="35"/>
                  </a:cubicBezTo>
                  <a:cubicBezTo>
                    <a:pt x="28" y="36"/>
                    <a:pt x="28" y="36"/>
                    <a:pt x="27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13075" y="4821238"/>
              <a:ext cx="77788" cy="244475"/>
            </a:xfrm>
            <a:custGeom>
              <a:avLst/>
              <a:gdLst>
                <a:gd name="T0" fmla="*/ 28 w 35"/>
                <a:gd name="T1" fmla="*/ 21 h 111"/>
                <a:gd name="T2" fmla="*/ 28 w 35"/>
                <a:gd name="T3" fmla="*/ 11 h 111"/>
                <a:gd name="T4" fmla="*/ 17 w 35"/>
                <a:gd name="T5" fmla="*/ 0 h 111"/>
                <a:gd name="T6" fmla="*/ 7 w 35"/>
                <a:gd name="T7" fmla="*/ 11 h 111"/>
                <a:gd name="T8" fmla="*/ 7 w 35"/>
                <a:gd name="T9" fmla="*/ 21 h 111"/>
                <a:gd name="T10" fmla="*/ 0 w 35"/>
                <a:gd name="T11" fmla="*/ 35 h 111"/>
                <a:gd name="T12" fmla="*/ 7 w 35"/>
                <a:gd name="T13" fmla="*/ 49 h 111"/>
                <a:gd name="T14" fmla="*/ 7 w 35"/>
                <a:gd name="T15" fmla="*/ 100 h 111"/>
                <a:gd name="T16" fmla="*/ 17 w 35"/>
                <a:gd name="T17" fmla="*/ 111 h 111"/>
                <a:gd name="T18" fmla="*/ 28 w 35"/>
                <a:gd name="T19" fmla="*/ 100 h 111"/>
                <a:gd name="T20" fmla="*/ 28 w 35"/>
                <a:gd name="T21" fmla="*/ 49 h 111"/>
                <a:gd name="T22" fmla="*/ 35 w 35"/>
                <a:gd name="T23" fmla="*/ 35 h 111"/>
                <a:gd name="T24" fmla="*/ 28 w 35"/>
                <a:gd name="T25" fmla="*/ 21 h 111"/>
                <a:gd name="T26" fmla="*/ 14 w 35"/>
                <a:gd name="T27" fmla="*/ 11 h 111"/>
                <a:gd name="T28" fmla="*/ 17 w 35"/>
                <a:gd name="T29" fmla="*/ 7 h 111"/>
                <a:gd name="T30" fmla="*/ 21 w 35"/>
                <a:gd name="T31" fmla="*/ 11 h 111"/>
                <a:gd name="T32" fmla="*/ 21 w 35"/>
                <a:gd name="T33" fmla="*/ 17 h 111"/>
                <a:gd name="T34" fmla="*/ 17 w 35"/>
                <a:gd name="T35" fmla="*/ 17 h 111"/>
                <a:gd name="T36" fmla="*/ 14 w 35"/>
                <a:gd name="T37" fmla="*/ 17 h 111"/>
                <a:gd name="T38" fmla="*/ 14 w 35"/>
                <a:gd name="T39" fmla="*/ 11 h 111"/>
                <a:gd name="T40" fmla="*/ 14 w 35"/>
                <a:gd name="T41" fmla="*/ 11 h 111"/>
                <a:gd name="T42" fmla="*/ 21 w 35"/>
                <a:gd name="T43" fmla="*/ 100 h 111"/>
                <a:gd name="T44" fmla="*/ 17 w 35"/>
                <a:gd name="T45" fmla="*/ 104 h 111"/>
                <a:gd name="T46" fmla="*/ 14 w 35"/>
                <a:gd name="T47" fmla="*/ 100 h 111"/>
                <a:gd name="T48" fmla="*/ 14 w 35"/>
                <a:gd name="T49" fmla="*/ 52 h 111"/>
                <a:gd name="T50" fmla="*/ 17 w 35"/>
                <a:gd name="T51" fmla="*/ 52 h 111"/>
                <a:gd name="T52" fmla="*/ 21 w 35"/>
                <a:gd name="T53" fmla="*/ 52 h 111"/>
                <a:gd name="T54" fmla="*/ 21 w 35"/>
                <a:gd name="T55" fmla="*/ 100 h 111"/>
                <a:gd name="T56" fmla="*/ 21 w 35"/>
                <a:gd name="T57" fmla="*/ 100 h 111"/>
                <a:gd name="T58" fmla="*/ 27 w 35"/>
                <a:gd name="T59" fmla="*/ 37 h 111"/>
                <a:gd name="T60" fmla="*/ 27 w 35"/>
                <a:gd name="T61" fmla="*/ 38 h 111"/>
                <a:gd name="T62" fmla="*/ 26 w 35"/>
                <a:gd name="T63" fmla="*/ 41 h 111"/>
                <a:gd name="T64" fmla="*/ 26 w 35"/>
                <a:gd name="T65" fmla="*/ 41 h 111"/>
                <a:gd name="T66" fmla="*/ 23 w 35"/>
                <a:gd name="T67" fmla="*/ 43 h 111"/>
                <a:gd name="T68" fmla="*/ 23 w 35"/>
                <a:gd name="T69" fmla="*/ 43 h 111"/>
                <a:gd name="T70" fmla="*/ 21 w 35"/>
                <a:gd name="T71" fmla="*/ 44 h 111"/>
                <a:gd name="T72" fmla="*/ 17 w 35"/>
                <a:gd name="T73" fmla="*/ 45 h 111"/>
                <a:gd name="T74" fmla="*/ 14 w 35"/>
                <a:gd name="T75" fmla="*/ 44 h 111"/>
                <a:gd name="T76" fmla="*/ 11 w 35"/>
                <a:gd name="T77" fmla="*/ 43 h 111"/>
                <a:gd name="T78" fmla="*/ 11 w 35"/>
                <a:gd name="T79" fmla="*/ 43 h 111"/>
                <a:gd name="T80" fmla="*/ 8 w 35"/>
                <a:gd name="T81" fmla="*/ 41 h 111"/>
                <a:gd name="T82" fmla="*/ 8 w 35"/>
                <a:gd name="T83" fmla="*/ 41 h 111"/>
                <a:gd name="T84" fmla="*/ 7 w 35"/>
                <a:gd name="T85" fmla="*/ 38 h 111"/>
                <a:gd name="T86" fmla="*/ 7 w 35"/>
                <a:gd name="T87" fmla="*/ 37 h 111"/>
                <a:gd name="T88" fmla="*/ 7 w 35"/>
                <a:gd name="T89" fmla="*/ 35 h 111"/>
                <a:gd name="T90" fmla="*/ 7 w 35"/>
                <a:gd name="T91" fmla="*/ 32 h 111"/>
                <a:gd name="T92" fmla="*/ 7 w 35"/>
                <a:gd name="T93" fmla="*/ 31 h 111"/>
                <a:gd name="T94" fmla="*/ 8 w 35"/>
                <a:gd name="T95" fmla="*/ 29 h 111"/>
                <a:gd name="T96" fmla="*/ 8 w 35"/>
                <a:gd name="T97" fmla="*/ 29 h 111"/>
                <a:gd name="T98" fmla="*/ 11 w 35"/>
                <a:gd name="T99" fmla="*/ 26 h 111"/>
                <a:gd name="T100" fmla="*/ 11 w 35"/>
                <a:gd name="T101" fmla="*/ 26 h 111"/>
                <a:gd name="T102" fmla="*/ 14 w 35"/>
                <a:gd name="T103" fmla="*/ 25 h 111"/>
                <a:gd name="T104" fmla="*/ 17 w 35"/>
                <a:gd name="T105" fmla="*/ 24 h 111"/>
                <a:gd name="T106" fmla="*/ 21 w 35"/>
                <a:gd name="T107" fmla="*/ 25 h 111"/>
                <a:gd name="T108" fmla="*/ 23 w 35"/>
                <a:gd name="T109" fmla="*/ 26 h 111"/>
                <a:gd name="T110" fmla="*/ 23 w 35"/>
                <a:gd name="T111" fmla="*/ 26 h 111"/>
                <a:gd name="T112" fmla="*/ 26 w 35"/>
                <a:gd name="T113" fmla="*/ 29 h 111"/>
                <a:gd name="T114" fmla="*/ 26 w 35"/>
                <a:gd name="T115" fmla="*/ 29 h 111"/>
                <a:gd name="T116" fmla="*/ 27 w 35"/>
                <a:gd name="T117" fmla="*/ 31 h 111"/>
                <a:gd name="T118" fmla="*/ 27 w 35"/>
                <a:gd name="T119" fmla="*/ 32 h 111"/>
                <a:gd name="T120" fmla="*/ 28 w 35"/>
                <a:gd name="T121" fmla="*/ 35 h 111"/>
                <a:gd name="T122" fmla="*/ 27 w 35"/>
                <a:gd name="T123" fmla="*/ 3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" h="111">
                  <a:moveTo>
                    <a:pt x="28" y="21"/>
                  </a:moveTo>
                  <a:cubicBezTo>
                    <a:pt x="28" y="11"/>
                    <a:pt x="28" y="11"/>
                    <a:pt x="28" y="11"/>
                  </a:cubicBezTo>
                  <a:cubicBezTo>
                    <a:pt x="28" y="4"/>
                    <a:pt x="23" y="0"/>
                    <a:pt x="17" y="0"/>
                  </a:cubicBezTo>
                  <a:cubicBezTo>
                    <a:pt x="11" y="0"/>
                    <a:pt x="7" y="4"/>
                    <a:pt x="7" y="1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2" y="24"/>
                    <a:pt x="0" y="29"/>
                    <a:pt x="0" y="35"/>
                  </a:cubicBezTo>
                  <a:cubicBezTo>
                    <a:pt x="0" y="41"/>
                    <a:pt x="2" y="45"/>
                    <a:pt x="7" y="4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7"/>
                    <a:pt x="11" y="111"/>
                    <a:pt x="17" y="111"/>
                  </a:cubicBezTo>
                  <a:cubicBezTo>
                    <a:pt x="23" y="111"/>
                    <a:pt x="28" y="107"/>
                    <a:pt x="28" y="10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32" y="45"/>
                    <a:pt x="35" y="41"/>
                    <a:pt x="35" y="35"/>
                  </a:cubicBezTo>
                  <a:cubicBezTo>
                    <a:pt x="35" y="29"/>
                    <a:pt x="32" y="24"/>
                    <a:pt x="28" y="21"/>
                  </a:cubicBezTo>
                  <a:close/>
                  <a:moveTo>
                    <a:pt x="14" y="11"/>
                  </a:moveTo>
                  <a:cubicBezTo>
                    <a:pt x="14" y="9"/>
                    <a:pt x="15" y="7"/>
                    <a:pt x="17" y="7"/>
                  </a:cubicBezTo>
                  <a:cubicBezTo>
                    <a:pt x="19" y="7"/>
                    <a:pt x="21" y="9"/>
                    <a:pt x="21" y="11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18" y="17"/>
                    <a:pt x="17" y="17"/>
                  </a:cubicBezTo>
                  <a:cubicBezTo>
                    <a:pt x="16" y="17"/>
                    <a:pt x="14" y="17"/>
                    <a:pt x="14" y="17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lose/>
                  <a:moveTo>
                    <a:pt x="21" y="100"/>
                  </a:moveTo>
                  <a:cubicBezTo>
                    <a:pt x="21" y="102"/>
                    <a:pt x="19" y="104"/>
                    <a:pt x="17" y="104"/>
                  </a:cubicBezTo>
                  <a:cubicBezTo>
                    <a:pt x="15" y="104"/>
                    <a:pt x="14" y="102"/>
                    <a:pt x="14" y="100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4" y="52"/>
                    <a:pt x="16" y="52"/>
                    <a:pt x="17" y="52"/>
                  </a:cubicBezTo>
                  <a:cubicBezTo>
                    <a:pt x="18" y="52"/>
                    <a:pt x="20" y="52"/>
                    <a:pt x="21" y="52"/>
                  </a:cubicBezTo>
                  <a:cubicBezTo>
                    <a:pt x="21" y="100"/>
                    <a:pt x="21" y="100"/>
                    <a:pt x="21" y="100"/>
                  </a:cubicBezTo>
                  <a:cubicBezTo>
                    <a:pt x="21" y="100"/>
                    <a:pt x="21" y="100"/>
                    <a:pt x="21" y="100"/>
                  </a:cubicBezTo>
                  <a:close/>
                  <a:moveTo>
                    <a:pt x="27" y="37"/>
                  </a:move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6" y="40"/>
                    <a:pt x="26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4" y="43"/>
                    <a:pt x="23" y="43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3"/>
                    <a:pt x="21" y="44"/>
                    <a:pt x="21" y="44"/>
                  </a:cubicBezTo>
                  <a:cubicBezTo>
                    <a:pt x="20" y="45"/>
                    <a:pt x="18" y="45"/>
                    <a:pt x="17" y="45"/>
                  </a:cubicBezTo>
                  <a:cubicBezTo>
                    <a:pt x="16" y="45"/>
                    <a:pt x="14" y="45"/>
                    <a:pt x="14" y="44"/>
                  </a:cubicBezTo>
                  <a:cubicBezTo>
                    <a:pt x="13" y="44"/>
                    <a:pt x="12" y="43"/>
                    <a:pt x="11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0" y="43"/>
                    <a:pt x="9" y="42"/>
                    <a:pt x="8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40"/>
                    <a:pt x="7" y="39"/>
                    <a:pt x="7" y="38"/>
                  </a:cubicBezTo>
                  <a:cubicBezTo>
                    <a:pt x="7" y="38"/>
                    <a:pt x="7" y="38"/>
                    <a:pt x="7" y="37"/>
                  </a:cubicBezTo>
                  <a:cubicBezTo>
                    <a:pt x="7" y="36"/>
                    <a:pt x="7" y="36"/>
                    <a:pt x="7" y="35"/>
                  </a:cubicBezTo>
                  <a:cubicBezTo>
                    <a:pt x="7" y="34"/>
                    <a:pt x="7" y="33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8" y="30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10" y="27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3" y="25"/>
                    <a:pt x="14" y="25"/>
                  </a:cubicBezTo>
                  <a:cubicBezTo>
                    <a:pt x="14" y="24"/>
                    <a:pt x="16" y="24"/>
                    <a:pt x="17" y="24"/>
                  </a:cubicBezTo>
                  <a:cubicBezTo>
                    <a:pt x="18" y="24"/>
                    <a:pt x="20" y="24"/>
                    <a:pt x="21" y="25"/>
                  </a:cubicBezTo>
                  <a:cubicBezTo>
                    <a:pt x="21" y="25"/>
                    <a:pt x="22" y="26"/>
                    <a:pt x="23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7"/>
                    <a:pt x="25" y="28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7" y="30"/>
                    <a:pt x="27" y="31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8" y="33"/>
                    <a:pt x="28" y="34"/>
                    <a:pt x="28" y="35"/>
                  </a:cubicBezTo>
                  <a:cubicBezTo>
                    <a:pt x="28" y="36"/>
                    <a:pt x="28" y="36"/>
                    <a:pt x="27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928938" y="4821238"/>
              <a:ext cx="77788" cy="244475"/>
            </a:xfrm>
            <a:custGeom>
              <a:avLst/>
              <a:gdLst>
                <a:gd name="T0" fmla="*/ 28 w 35"/>
                <a:gd name="T1" fmla="*/ 62 h 111"/>
                <a:gd name="T2" fmla="*/ 28 w 35"/>
                <a:gd name="T3" fmla="*/ 11 h 111"/>
                <a:gd name="T4" fmla="*/ 17 w 35"/>
                <a:gd name="T5" fmla="*/ 0 h 111"/>
                <a:gd name="T6" fmla="*/ 7 w 35"/>
                <a:gd name="T7" fmla="*/ 11 h 111"/>
                <a:gd name="T8" fmla="*/ 7 w 35"/>
                <a:gd name="T9" fmla="*/ 62 h 111"/>
                <a:gd name="T10" fmla="*/ 0 w 35"/>
                <a:gd name="T11" fmla="*/ 76 h 111"/>
                <a:gd name="T12" fmla="*/ 7 w 35"/>
                <a:gd name="T13" fmla="*/ 90 h 111"/>
                <a:gd name="T14" fmla="*/ 7 w 35"/>
                <a:gd name="T15" fmla="*/ 100 h 111"/>
                <a:gd name="T16" fmla="*/ 17 w 35"/>
                <a:gd name="T17" fmla="*/ 111 h 111"/>
                <a:gd name="T18" fmla="*/ 28 w 35"/>
                <a:gd name="T19" fmla="*/ 100 h 111"/>
                <a:gd name="T20" fmla="*/ 28 w 35"/>
                <a:gd name="T21" fmla="*/ 90 h 111"/>
                <a:gd name="T22" fmla="*/ 35 w 35"/>
                <a:gd name="T23" fmla="*/ 76 h 111"/>
                <a:gd name="T24" fmla="*/ 28 w 35"/>
                <a:gd name="T25" fmla="*/ 62 h 111"/>
                <a:gd name="T26" fmla="*/ 14 w 35"/>
                <a:gd name="T27" fmla="*/ 11 h 111"/>
                <a:gd name="T28" fmla="*/ 17 w 35"/>
                <a:gd name="T29" fmla="*/ 7 h 111"/>
                <a:gd name="T30" fmla="*/ 21 w 35"/>
                <a:gd name="T31" fmla="*/ 11 h 111"/>
                <a:gd name="T32" fmla="*/ 21 w 35"/>
                <a:gd name="T33" fmla="*/ 59 h 111"/>
                <a:gd name="T34" fmla="*/ 17 w 35"/>
                <a:gd name="T35" fmla="*/ 59 h 111"/>
                <a:gd name="T36" fmla="*/ 14 w 35"/>
                <a:gd name="T37" fmla="*/ 59 h 111"/>
                <a:gd name="T38" fmla="*/ 14 w 35"/>
                <a:gd name="T39" fmla="*/ 11 h 111"/>
                <a:gd name="T40" fmla="*/ 14 w 35"/>
                <a:gd name="T41" fmla="*/ 11 h 111"/>
                <a:gd name="T42" fmla="*/ 21 w 35"/>
                <a:gd name="T43" fmla="*/ 100 h 111"/>
                <a:gd name="T44" fmla="*/ 17 w 35"/>
                <a:gd name="T45" fmla="*/ 104 h 111"/>
                <a:gd name="T46" fmla="*/ 14 w 35"/>
                <a:gd name="T47" fmla="*/ 100 h 111"/>
                <a:gd name="T48" fmla="*/ 14 w 35"/>
                <a:gd name="T49" fmla="*/ 94 h 111"/>
                <a:gd name="T50" fmla="*/ 17 w 35"/>
                <a:gd name="T51" fmla="*/ 94 h 111"/>
                <a:gd name="T52" fmla="*/ 21 w 35"/>
                <a:gd name="T53" fmla="*/ 94 h 111"/>
                <a:gd name="T54" fmla="*/ 21 w 35"/>
                <a:gd name="T55" fmla="*/ 100 h 111"/>
                <a:gd name="T56" fmla="*/ 21 w 35"/>
                <a:gd name="T57" fmla="*/ 100 h 111"/>
                <a:gd name="T58" fmla="*/ 27 w 35"/>
                <a:gd name="T59" fmla="*/ 79 h 111"/>
                <a:gd name="T60" fmla="*/ 27 w 35"/>
                <a:gd name="T61" fmla="*/ 80 h 111"/>
                <a:gd name="T62" fmla="*/ 26 w 35"/>
                <a:gd name="T63" fmla="*/ 82 h 111"/>
                <a:gd name="T64" fmla="*/ 26 w 35"/>
                <a:gd name="T65" fmla="*/ 82 h 111"/>
                <a:gd name="T66" fmla="*/ 23 w 35"/>
                <a:gd name="T67" fmla="*/ 85 h 111"/>
                <a:gd name="T68" fmla="*/ 23 w 35"/>
                <a:gd name="T69" fmla="*/ 85 h 111"/>
                <a:gd name="T70" fmla="*/ 21 w 35"/>
                <a:gd name="T71" fmla="*/ 86 h 111"/>
                <a:gd name="T72" fmla="*/ 17 w 35"/>
                <a:gd name="T73" fmla="*/ 87 h 111"/>
                <a:gd name="T74" fmla="*/ 14 w 35"/>
                <a:gd name="T75" fmla="*/ 86 h 111"/>
                <a:gd name="T76" fmla="*/ 11 w 35"/>
                <a:gd name="T77" fmla="*/ 85 h 111"/>
                <a:gd name="T78" fmla="*/ 11 w 35"/>
                <a:gd name="T79" fmla="*/ 85 h 111"/>
                <a:gd name="T80" fmla="*/ 8 w 35"/>
                <a:gd name="T81" fmla="*/ 82 h 111"/>
                <a:gd name="T82" fmla="*/ 8 w 35"/>
                <a:gd name="T83" fmla="*/ 82 h 111"/>
                <a:gd name="T84" fmla="*/ 8 w 35"/>
                <a:gd name="T85" fmla="*/ 80 h 111"/>
                <a:gd name="T86" fmla="*/ 8 w 35"/>
                <a:gd name="T87" fmla="*/ 79 h 111"/>
                <a:gd name="T88" fmla="*/ 7 w 35"/>
                <a:gd name="T89" fmla="*/ 76 h 111"/>
                <a:gd name="T90" fmla="*/ 8 w 35"/>
                <a:gd name="T91" fmla="*/ 74 h 111"/>
                <a:gd name="T92" fmla="*/ 8 w 35"/>
                <a:gd name="T93" fmla="*/ 73 h 111"/>
                <a:gd name="T94" fmla="*/ 8 w 35"/>
                <a:gd name="T95" fmla="*/ 70 h 111"/>
                <a:gd name="T96" fmla="*/ 8 w 35"/>
                <a:gd name="T97" fmla="*/ 70 h 111"/>
                <a:gd name="T98" fmla="*/ 11 w 35"/>
                <a:gd name="T99" fmla="*/ 68 h 111"/>
                <a:gd name="T100" fmla="*/ 11 w 35"/>
                <a:gd name="T101" fmla="*/ 68 h 111"/>
                <a:gd name="T102" fmla="*/ 14 w 35"/>
                <a:gd name="T103" fmla="*/ 67 h 111"/>
                <a:gd name="T104" fmla="*/ 17 w 35"/>
                <a:gd name="T105" fmla="*/ 66 h 111"/>
                <a:gd name="T106" fmla="*/ 21 w 35"/>
                <a:gd name="T107" fmla="*/ 67 h 111"/>
                <a:gd name="T108" fmla="*/ 23 w 35"/>
                <a:gd name="T109" fmla="*/ 68 h 111"/>
                <a:gd name="T110" fmla="*/ 23 w 35"/>
                <a:gd name="T111" fmla="*/ 68 h 111"/>
                <a:gd name="T112" fmla="*/ 26 w 35"/>
                <a:gd name="T113" fmla="*/ 70 h 111"/>
                <a:gd name="T114" fmla="*/ 26 w 35"/>
                <a:gd name="T115" fmla="*/ 70 h 111"/>
                <a:gd name="T116" fmla="*/ 27 w 35"/>
                <a:gd name="T117" fmla="*/ 73 h 111"/>
                <a:gd name="T118" fmla="*/ 27 w 35"/>
                <a:gd name="T119" fmla="*/ 74 h 111"/>
                <a:gd name="T120" fmla="*/ 28 w 35"/>
                <a:gd name="T121" fmla="*/ 76 h 111"/>
                <a:gd name="T122" fmla="*/ 27 w 35"/>
                <a:gd name="T123" fmla="*/ 7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" h="111">
                  <a:moveTo>
                    <a:pt x="28" y="62"/>
                  </a:moveTo>
                  <a:cubicBezTo>
                    <a:pt x="28" y="11"/>
                    <a:pt x="28" y="11"/>
                    <a:pt x="28" y="11"/>
                  </a:cubicBezTo>
                  <a:cubicBezTo>
                    <a:pt x="28" y="4"/>
                    <a:pt x="23" y="0"/>
                    <a:pt x="17" y="0"/>
                  </a:cubicBezTo>
                  <a:cubicBezTo>
                    <a:pt x="11" y="0"/>
                    <a:pt x="7" y="4"/>
                    <a:pt x="7" y="11"/>
                  </a:cubicBezTo>
                  <a:cubicBezTo>
                    <a:pt x="7" y="62"/>
                    <a:pt x="7" y="62"/>
                    <a:pt x="7" y="62"/>
                  </a:cubicBezTo>
                  <a:cubicBezTo>
                    <a:pt x="2" y="66"/>
                    <a:pt x="0" y="70"/>
                    <a:pt x="0" y="76"/>
                  </a:cubicBezTo>
                  <a:cubicBezTo>
                    <a:pt x="0" y="82"/>
                    <a:pt x="2" y="87"/>
                    <a:pt x="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7"/>
                    <a:pt x="11" y="111"/>
                    <a:pt x="17" y="111"/>
                  </a:cubicBezTo>
                  <a:cubicBezTo>
                    <a:pt x="23" y="111"/>
                    <a:pt x="28" y="107"/>
                    <a:pt x="28" y="10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32" y="87"/>
                    <a:pt x="35" y="82"/>
                    <a:pt x="35" y="76"/>
                  </a:cubicBezTo>
                  <a:cubicBezTo>
                    <a:pt x="35" y="70"/>
                    <a:pt x="32" y="66"/>
                    <a:pt x="28" y="62"/>
                  </a:cubicBezTo>
                  <a:close/>
                  <a:moveTo>
                    <a:pt x="14" y="11"/>
                  </a:moveTo>
                  <a:cubicBezTo>
                    <a:pt x="14" y="9"/>
                    <a:pt x="15" y="7"/>
                    <a:pt x="17" y="7"/>
                  </a:cubicBezTo>
                  <a:cubicBezTo>
                    <a:pt x="19" y="7"/>
                    <a:pt x="21" y="9"/>
                    <a:pt x="21" y="11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59"/>
                    <a:pt x="18" y="59"/>
                    <a:pt x="17" y="59"/>
                  </a:cubicBezTo>
                  <a:cubicBezTo>
                    <a:pt x="16" y="59"/>
                    <a:pt x="15" y="59"/>
                    <a:pt x="14" y="59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lose/>
                  <a:moveTo>
                    <a:pt x="21" y="100"/>
                  </a:moveTo>
                  <a:cubicBezTo>
                    <a:pt x="21" y="102"/>
                    <a:pt x="19" y="104"/>
                    <a:pt x="17" y="104"/>
                  </a:cubicBezTo>
                  <a:cubicBezTo>
                    <a:pt x="15" y="104"/>
                    <a:pt x="14" y="102"/>
                    <a:pt x="14" y="100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5" y="94"/>
                    <a:pt x="16" y="94"/>
                    <a:pt x="17" y="94"/>
                  </a:cubicBezTo>
                  <a:cubicBezTo>
                    <a:pt x="18" y="94"/>
                    <a:pt x="20" y="94"/>
                    <a:pt x="21" y="94"/>
                  </a:cubicBezTo>
                  <a:cubicBezTo>
                    <a:pt x="21" y="100"/>
                    <a:pt x="21" y="100"/>
                    <a:pt x="21" y="100"/>
                  </a:cubicBezTo>
                  <a:cubicBezTo>
                    <a:pt x="21" y="100"/>
                    <a:pt x="21" y="100"/>
                    <a:pt x="21" y="100"/>
                  </a:cubicBezTo>
                  <a:close/>
                  <a:moveTo>
                    <a:pt x="27" y="79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27" y="81"/>
                    <a:pt x="26" y="81"/>
                    <a:pt x="26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3"/>
                    <a:pt x="24" y="84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6"/>
                    <a:pt x="21" y="86"/>
                  </a:cubicBezTo>
                  <a:cubicBezTo>
                    <a:pt x="20" y="87"/>
                    <a:pt x="18" y="87"/>
                    <a:pt x="17" y="87"/>
                  </a:cubicBezTo>
                  <a:cubicBezTo>
                    <a:pt x="16" y="87"/>
                    <a:pt x="15" y="87"/>
                    <a:pt x="14" y="86"/>
                  </a:cubicBezTo>
                  <a:cubicBezTo>
                    <a:pt x="13" y="86"/>
                    <a:pt x="12" y="85"/>
                    <a:pt x="11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10" y="84"/>
                    <a:pt x="9" y="83"/>
                    <a:pt x="8" y="82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8" y="81"/>
                    <a:pt x="8" y="81"/>
                    <a:pt x="8" y="80"/>
                  </a:cubicBezTo>
                  <a:cubicBezTo>
                    <a:pt x="8" y="80"/>
                    <a:pt x="8" y="80"/>
                    <a:pt x="8" y="79"/>
                  </a:cubicBezTo>
                  <a:cubicBezTo>
                    <a:pt x="7" y="78"/>
                    <a:pt x="7" y="77"/>
                    <a:pt x="7" y="76"/>
                  </a:cubicBezTo>
                  <a:cubicBezTo>
                    <a:pt x="7" y="75"/>
                    <a:pt x="7" y="75"/>
                    <a:pt x="8" y="7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72"/>
                    <a:pt x="8" y="71"/>
                    <a:pt x="8" y="70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9" y="69"/>
                    <a:pt x="10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2" y="68"/>
                    <a:pt x="13" y="67"/>
                    <a:pt x="14" y="67"/>
                  </a:cubicBezTo>
                  <a:cubicBezTo>
                    <a:pt x="15" y="66"/>
                    <a:pt x="16" y="66"/>
                    <a:pt x="17" y="66"/>
                  </a:cubicBezTo>
                  <a:cubicBezTo>
                    <a:pt x="18" y="66"/>
                    <a:pt x="20" y="66"/>
                    <a:pt x="21" y="67"/>
                  </a:cubicBezTo>
                  <a:cubicBezTo>
                    <a:pt x="22" y="67"/>
                    <a:pt x="22" y="68"/>
                    <a:pt x="23" y="68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4" y="68"/>
                    <a:pt x="25" y="69"/>
                    <a:pt x="26" y="70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26" y="71"/>
                    <a:pt x="27" y="72"/>
                    <a:pt x="27" y="73"/>
                  </a:cubicBezTo>
                  <a:cubicBezTo>
                    <a:pt x="27" y="73"/>
                    <a:pt x="27" y="73"/>
                    <a:pt x="27" y="74"/>
                  </a:cubicBezTo>
                  <a:cubicBezTo>
                    <a:pt x="28" y="75"/>
                    <a:pt x="28" y="75"/>
                    <a:pt x="28" y="76"/>
                  </a:cubicBezTo>
                  <a:cubicBezTo>
                    <a:pt x="28" y="77"/>
                    <a:pt x="28" y="78"/>
                    <a:pt x="27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41575" y="4805363"/>
              <a:ext cx="217488" cy="255588"/>
            </a:xfrm>
            <a:custGeom>
              <a:avLst/>
              <a:gdLst>
                <a:gd name="T0" fmla="*/ 70 w 98"/>
                <a:gd name="T1" fmla="*/ 116 h 116"/>
                <a:gd name="T2" fmla="*/ 0 w 98"/>
                <a:gd name="T3" fmla="*/ 31 h 116"/>
                <a:gd name="T4" fmla="*/ 28 w 98"/>
                <a:gd name="T5" fmla="*/ 0 h 116"/>
                <a:gd name="T6" fmla="*/ 31 w 98"/>
                <a:gd name="T7" fmla="*/ 0 h 116"/>
                <a:gd name="T8" fmla="*/ 50 w 98"/>
                <a:gd name="T9" fmla="*/ 27 h 116"/>
                <a:gd name="T10" fmla="*/ 38 w 98"/>
                <a:gd name="T11" fmla="*/ 41 h 116"/>
                <a:gd name="T12" fmla="*/ 35 w 98"/>
                <a:gd name="T13" fmla="*/ 42 h 116"/>
                <a:gd name="T14" fmla="*/ 33 w 98"/>
                <a:gd name="T15" fmla="*/ 45 h 116"/>
                <a:gd name="T16" fmla="*/ 54 w 98"/>
                <a:gd name="T17" fmla="*/ 77 h 116"/>
                <a:gd name="T18" fmla="*/ 56 w 98"/>
                <a:gd name="T19" fmla="*/ 78 h 116"/>
                <a:gd name="T20" fmla="*/ 61 w 98"/>
                <a:gd name="T21" fmla="*/ 77 h 116"/>
                <a:gd name="T22" fmla="*/ 63 w 98"/>
                <a:gd name="T23" fmla="*/ 75 h 116"/>
                <a:gd name="T24" fmla="*/ 64 w 98"/>
                <a:gd name="T25" fmla="*/ 75 h 116"/>
                <a:gd name="T26" fmla="*/ 72 w 98"/>
                <a:gd name="T27" fmla="*/ 73 h 116"/>
                <a:gd name="T28" fmla="*/ 74 w 98"/>
                <a:gd name="T29" fmla="*/ 73 h 116"/>
                <a:gd name="T30" fmla="*/ 97 w 98"/>
                <a:gd name="T31" fmla="*/ 94 h 116"/>
                <a:gd name="T32" fmla="*/ 94 w 98"/>
                <a:gd name="T33" fmla="*/ 107 h 116"/>
                <a:gd name="T34" fmla="*/ 70 w 98"/>
                <a:gd name="T35" fmla="*/ 116 h 116"/>
                <a:gd name="T36" fmla="*/ 28 w 98"/>
                <a:gd name="T37" fmla="*/ 8 h 116"/>
                <a:gd name="T38" fmla="*/ 8 w 98"/>
                <a:gd name="T39" fmla="*/ 31 h 116"/>
                <a:gd name="T40" fmla="*/ 70 w 98"/>
                <a:gd name="T41" fmla="*/ 108 h 116"/>
                <a:gd name="T42" fmla="*/ 88 w 98"/>
                <a:gd name="T43" fmla="*/ 102 h 116"/>
                <a:gd name="T44" fmla="*/ 90 w 98"/>
                <a:gd name="T45" fmla="*/ 96 h 116"/>
                <a:gd name="T46" fmla="*/ 73 w 98"/>
                <a:gd name="T47" fmla="*/ 80 h 116"/>
                <a:gd name="T48" fmla="*/ 72 w 98"/>
                <a:gd name="T49" fmla="*/ 80 h 116"/>
                <a:gd name="T50" fmla="*/ 67 w 98"/>
                <a:gd name="T51" fmla="*/ 81 h 116"/>
                <a:gd name="T52" fmla="*/ 67 w 98"/>
                <a:gd name="T53" fmla="*/ 82 h 116"/>
                <a:gd name="T54" fmla="*/ 65 w 98"/>
                <a:gd name="T55" fmla="*/ 83 h 116"/>
                <a:gd name="T56" fmla="*/ 56 w 98"/>
                <a:gd name="T57" fmla="*/ 86 h 116"/>
                <a:gd name="T58" fmla="*/ 49 w 98"/>
                <a:gd name="T59" fmla="*/ 83 h 116"/>
                <a:gd name="T60" fmla="*/ 25 w 98"/>
                <a:gd name="T61" fmla="*/ 46 h 116"/>
                <a:gd name="T62" fmla="*/ 32 w 98"/>
                <a:gd name="T63" fmla="*/ 35 h 116"/>
                <a:gd name="T64" fmla="*/ 34 w 98"/>
                <a:gd name="T65" fmla="*/ 34 h 116"/>
                <a:gd name="T66" fmla="*/ 42 w 98"/>
                <a:gd name="T67" fmla="*/ 27 h 116"/>
                <a:gd name="T68" fmla="*/ 30 w 98"/>
                <a:gd name="T69" fmla="*/ 8 h 116"/>
                <a:gd name="T70" fmla="*/ 28 w 98"/>
                <a:gd name="T71" fmla="*/ 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16">
                  <a:moveTo>
                    <a:pt x="70" y="116"/>
                  </a:moveTo>
                  <a:cubicBezTo>
                    <a:pt x="35" y="116"/>
                    <a:pt x="0" y="58"/>
                    <a:pt x="0" y="31"/>
                  </a:cubicBezTo>
                  <a:cubicBezTo>
                    <a:pt x="0" y="7"/>
                    <a:pt x="17" y="0"/>
                    <a:pt x="28" y="0"/>
                  </a:cubicBezTo>
                  <a:cubicBezTo>
                    <a:pt x="29" y="0"/>
                    <a:pt x="30" y="0"/>
                    <a:pt x="31" y="0"/>
                  </a:cubicBezTo>
                  <a:cubicBezTo>
                    <a:pt x="43" y="2"/>
                    <a:pt x="50" y="20"/>
                    <a:pt x="50" y="27"/>
                  </a:cubicBezTo>
                  <a:cubicBezTo>
                    <a:pt x="50" y="35"/>
                    <a:pt x="44" y="38"/>
                    <a:pt x="38" y="41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3"/>
                    <a:pt x="32" y="45"/>
                    <a:pt x="33" y="45"/>
                  </a:cubicBezTo>
                  <a:cubicBezTo>
                    <a:pt x="35" y="57"/>
                    <a:pt x="41" y="67"/>
                    <a:pt x="54" y="77"/>
                  </a:cubicBezTo>
                  <a:cubicBezTo>
                    <a:pt x="55" y="78"/>
                    <a:pt x="55" y="78"/>
                    <a:pt x="56" y="78"/>
                  </a:cubicBezTo>
                  <a:cubicBezTo>
                    <a:pt x="57" y="78"/>
                    <a:pt x="59" y="77"/>
                    <a:pt x="61" y="77"/>
                  </a:cubicBezTo>
                  <a:cubicBezTo>
                    <a:pt x="62" y="76"/>
                    <a:pt x="63" y="76"/>
                    <a:pt x="63" y="75"/>
                  </a:cubicBezTo>
                  <a:cubicBezTo>
                    <a:pt x="64" y="75"/>
                    <a:pt x="64" y="75"/>
                    <a:pt x="64" y="75"/>
                  </a:cubicBezTo>
                  <a:cubicBezTo>
                    <a:pt x="67" y="74"/>
                    <a:pt x="69" y="73"/>
                    <a:pt x="72" y="73"/>
                  </a:cubicBezTo>
                  <a:cubicBezTo>
                    <a:pt x="73" y="73"/>
                    <a:pt x="73" y="73"/>
                    <a:pt x="74" y="73"/>
                  </a:cubicBezTo>
                  <a:cubicBezTo>
                    <a:pt x="81" y="73"/>
                    <a:pt x="94" y="83"/>
                    <a:pt x="97" y="94"/>
                  </a:cubicBezTo>
                  <a:cubicBezTo>
                    <a:pt x="98" y="98"/>
                    <a:pt x="96" y="103"/>
                    <a:pt x="94" y="107"/>
                  </a:cubicBezTo>
                  <a:cubicBezTo>
                    <a:pt x="91" y="110"/>
                    <a:pt x="84" y="116"/>
                    <a:pt x="70" y="116"/>
                  </a:cubicBezTo>
                  <a:close/>
                  <a:moveTo>
                    <a:pt x="28" y="8"/>
                  </a:moveTo>
                  <a:cubicBezTo>
                    <a:pt x="24" y="8"/>
                    <a:pt x="8" y="9"/>
                    <a:pt x="8" y="31"/>
                  </a:cubicBezTo>
                  <a:cubicBezTo>
                    <a:pt x="8" y="54"/>
                    <a:pt x="41" y="108"/>
                    <a:pt x="70" y="108"/>
                  </a:cubicBezTo>
                  <a:cubicBezTo>
                    <a:pt x="81" y="108"/>
                    <a:pt x="86" y="105"/>
                    <a:pt x="88" y="102"/>
                  </a:cubicBezTo>
                  <a:cubicBezTo>
                    <a:pt x="90" y="99"/>
                    <a:pt x="90" y="97"/>
                    <a:pt x="90" y="96"/>
                  </a:cubicBezTo>
                  <a:cubicBezTo>
                    <a:pt x="88" y="88"/>
                    <a:pt x="77" y="80"/>
                    <a:pt x="73" y="80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1" y="80"/>
                    <a:pt x="70" y="80"/>
                    <a:pt x="67" y="81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6" y="82"/>
                    <a:pt x="66" y="82"/>
                    <a:pt x="65" y="83"/>
                  </a:cubicBezTo>
                  <a:cubicBezTo>
                    <a:pt x="63" y="84"/>
                    <a:pt x="59" y="86"/>
                    <a:pt x="56" y="86"/>
                  </a:cubicBezTo>
                  <a:cubicBezTo>
                    <a:pt x="54" y="86"/>
                    <a:pt x="51" y="85"/>
                    <a:pt x="49" y="83"/>
                  </a:cubicBezTo>
                  <a:cubicBezTo>
                    <a:pt x="35" y="72"/>
                    <a:pt x="27" y="60"/>
                    <a:pt x="25" y="46"/>
                  </a:cubicBezTo>
                  <a:cubicBezTo>
                    <a:pt x="23" y="41"/>
                    <a:pt x="28" y="37"/>
                    <a:pt x="32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1"/>
                    <a:pt x="42" y="30"/>
                    <a:pt x="42" y="27"/>
                  </a:cubicBezTo>
                  <a:cubicBezTo>
                    <a:pt x="42" y="22"/>
                    <a:pt x="36" y="9"/>
                    <a:pt x="30" y="8"/>
                  </a:cubicBezTo>
                  <a:cubicBezTo>
                    <a:pt x="29" y="8"/>
                    <a:pt x="29" y="8"/>
                    <a:pt x="28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59138" y="4860926"/>
              <a:ext cx="258763" cy="171450"/>
            </a:xfrm>
            <a:custGeom>
              <a:avLst/>
              <a:gdLst>
                <a:gd name="T0" fmla="*/ 0 w 117"/>
                <a:gd name="T1" fmla="*/ 3 h 78"/>
                <a:gd name="T2" fmla="*/ 0 w 117"/>
                <a:gd name="T3" fmla="*/ 75 h 78"/>
                <a:gd name="T4" fmla="*/ 117 w 117"/>
                <a:gd name="T5" fmla="*/ 78 h 78"/>
                <a:gd name="T6" fmla="*/ 117 w 117"/>
                <a:gd name="T7" fmla="*/ 0 h 78"/>
                <a:gd name="T8" fmla="*/ 0 w 117"/>
                <a:gd name="T9" fmla="*/ 3 h 78"/>
                <a:gd name="T10" fmla="*/ 0 w 117"/>
                <a:gd name="T11" fmla="*/ 3 h 78"/>
                <a:gd name="T12" fmla="*/ 75 w 117"/>
                <a:gd name="T13" fmla="*/ 51 h 78"/>
                <a:gd name="T14" fmla="*/ 104 w 117"/>
                <a:gd name="T15" fmla="*/ 72 h 78"/>
                <a:gd name="T16" fmla="*/ 14 w 117"/>
                <a:gd name="T17" fmla="*/ 70 h 78"/>
                <a:gd name="T18" fmla="*/ 43 w 117"/>
                <a:gd name="T19" fmla="*/ 51 h 78"/>
                <a:gd name="T20" fmla="*/ 7 w 117"/>
                <a:gd name="T21" fmla="*/ 67 h 78"/>
                <a:gd name="T22" fmla="*/ 7 w 117"/>
                <a:gd name="T23" fmla="*/ 12 h 78"/>
                <a:gd name="T24" fmla="*/ 59 w 117"/>
                <a:gd name="T25" fmla="*/ 43 h 78"/>
                <a:gd name="T26" fmla="*/ 110 w 117"/>
                <a:gd name="T27" fmla="*/ 10 h 78"/>
                <a:gd name="T28" fmla="*/ 110 w 117"/>
                <a:gd name="T29" fmla="*/ 69 h 78"/>
                <a:gd name="T30" fmla="*/ 75 w 117"/>
                <a:gd name="T31" fmla="*/ 51 h 78"/>
                <a:gd name="T32" fmla="*/ 75 w 117"/>
                <a:gd name="T33" fmla="*/ 51 h 78"/>
                <a:gd name="T34" fmla="*/ 14 w 117"/>
                <a:gd name="T35" fmla="*/ 9 h 78"/>
                <a:gd name="T36" fmla="*/ 103 w 117"/>
                <a:gd name="T37" fmla="*/ 7 h 78"/>
                <a:gd name="T38" fmla="*/ 59 w 117"/>
                <a:gd name="T39" fmla="*/ 36 h 78"/>
                <a:gd name="T40" fmla="*/ 14 w 117"/>
                <a:gd name="T41" fmla="*/ 9 h 78"/>
                <a:gd name="T42" fmla="*/ 14 w 117"/>
                <a:gd name="T43" fmla="*/ 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78">
                  <a:moveTo>
                    <a:pt x="0" y="3"/>
                  </a:moveTo>
                  <a:cubicBezTo>
                    <a:pt x="0" y="32"/>
                    <a:pt x="0" y="47"/>
                    <a:pt x="0" y="75"/>
                  </a:cubicBezTo>
                  <a:cubicBezTo>
                    <a:pt x="39" y="76"/>
                    <a:pt x="78" y="77"/>
                    <a:pt x="117" y="78"/>
                  </a:cubicBezTo>
                  <a:cubicBezTo>
                    <a:pt x="117" y="47"/>
                    <a:pt x="117" y="31"/>
                    <a:pt x="117" y="0"/>
                  </a:cubicBezTo>
                  <a:cubicBezTo>
                    <a:pt x="78" y="1"/>
                    <a:pt x="39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  <a:moveTo>
                    <a:pt x="75" y="51"/>
                  </a:moveTo>
                  <a:cubicBezTo>
                    <a:pt x="87" y="59"/>
                    <a:pt x="92" y="63"/>
                    <a:pt x="104" y="72"/>
                  </a:cubicBezTo>
                  <a:cubicBezTo>
                    <a:pt x="68" y="71"/>
                    <a:pt x="50" y="71"/>
                    <a:pt x="14" y="70"/>
                  </a:cubicBezTo>
                  <a:cubicBezTo>
                    <a:pt x="25" y="62"/>
                    <a:pt x="31" y="59"/>
                    <a:pt x="43" y="51"/>
                  </a:cubicBezTo>
                  <a:cubicBezTo>
                    <a:pt x="28" y="57"/>
                    <a:pt x="21" y="60"/>
                    <a:pt x="7" y="67"/>
                  </a:cubicBezTo>
                  <a:cubicBezTo>
                    <a:pt x="7" y="45"/>
                    <a:pt x="7" y="34"/>
                    <a:pt x="7" y="12"/>
                  </a:cubicBezTo>
                  <a:cubicBezTo>
                    <a:pt x="28" y="24"/>
                    <a:pt x="38" y="30"/>
                    <a:pt x="59" y="43"/>
                  </a:cubicBezTo>
                  <a:cubicBezTo>
                    <a:pt x="79" y="30"/>
                    <a:pt x="90" y="23"/>
                    <a:pt x="110" y="10"/>
                  </a:cubicBezTo>
                  <a:cubicBezTo>
                    <a:pt x="110" y="33"/>
                    <a:pt x="110" y="45"/>
                    <a:pt x="110" y="69"/>
                  </a:cubicBezTo>
                  <a:cubicBezTo>
                    <a:pt x="96" y="61"/>
                    <a:pt x="89" y="58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14" y="9"/>
                  </a:moveTo>
                  <a:cubicBezTo>
                    <a:pt x="50" y="8"/>
                    <a:pt x="67" y="8"/>
                    <a:pt x="103" y="7"/>
                  </a:cubicBezTo>
                  <a:cubicBezTo>
                    <a:pt x="85" y="19"/>
                    <a:pt x="76" y="25"/>
                    <a:pt x="59" y="36"/>
                  </a:cubicBezTo>
                  <a:cubicBezTo>
                    <a:pt x="41" y="25"/>
                    <a:pt x="32" y="1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705225" y="4865688"/>
              <a:ext cx="217488" cy="212725"/>
            </a:xfrm>
            <a:custGeom>
              <a:avLst/>
              <a:gdLst>
                <a:gd name="T0" fmla="*/ 95 w 98"/>
                <a:gd name="T1" fmla="*/ 2 h 97"/>
                <a:gd name="T2" fmla="*/ 92 w 98"/>
                <a:gd name="T3" fmla="*/ 0 h 97"/>
                <a:gd name="T4" fmla="*/ 91 w 98"/>
                <a:gd name="T5" fmla="*/ 0 h 97"/>
                <a:gd name="T6" fmla="*/ 39 w 98"/>
                <a:gd name="T7" fmla="*/ 9 h 97"/>
                <a:gd name="T8" fmla="*/ 34 w 98"/>
                <a:gd name="T9" fmla="*/ 15 h 97"/>
                <a:gd name="T10" fmla="*/ 34 w 98"/>
                <a:gd name="T11" fmla="*/ 21 h 97"/>
                <a:gd name="T12" fmla="*/ 34 w 98"/>
                <a:gd name="T13" fmla="*/ 24 h 97"/>
                <a:gd name="T14" fmla="*/ 34 w 98"/>
                <a:gd name="T15" fmla="*/ 68 h 97"/>
                <a:gd name="T16" fmla="*/ 22 w 98"/>
                <a:gd name="T17" fmla="*/ 64 h 97"/>
                <a:gd name="T18" fmla="*/ 15 w 98"/>
                <a:gd name="T19" fmla="*/ 66 h 97"/>
                <a:gd name="T20" fmla="*/ 2 w 98"/>
                <a:gd name="T21" fmla="*/ 76 h 97"/>
                <a:gd name="T22" fmla="*/ 1 w 98"/>
                <a:gd name="T23" fmla="*/ 88 h 97"/>
                <a:gd name="T24" fmla="*/ 18 w 98"/>
                <a:gd name="T25" fmla="*/ 97 h 97"/>
                <a:gd name="T26" fmla="*/ 25 w 98"/>
                <a:gd name="T27" fmla="*/ 96 h 97"/>
                <a:gd name="T28" fmla="*/ 38 w 98"/>
                <a:gd name="T29" fmla="*/ 85 h 97"/>
                <a:gd name="T30" fmla="*/ 40 w 98"/>
                <a:gd name="T31" fmla="*/ 79 h 97"/>
                <a:gd name="T32" fmla="*/ 40 w 98"/>
                <a:gd name="T33" fmla="*/ 79 h 97"/>
                <a:gd name="T34" fmla="*/ 40 w 98"/>
                <a:gd name="T35" fmla="*/ 31 h 97"/>
                <a:gd name="T36" fmla="*/ 41 w 98"/>
                <a:gd name="T37" fmla="*/ 31 h 97"/>
                <a:gd name="T38" fmla="*/ 92 w 98"/>
                <a:gd name="T39" fmla="*/ 21 h 97"/>
                <a:gd name="T40" fmla="*/ 92 w 98"/>
                <a:gd name="T41" fmla="*/ 59 h 97"/>
                <a:gd name="T42" fmla="*/ 80 w 98"/>
                <a:gd name="T43" fmla="*/ 55 h 97"/>
                <a:gd name="T44" fmla="*/ 73 w 98"/>
                <a:gd name="T45" fmla="*/ 56 h 97"/>
                <a:gd name="T46" fmla="*/ 60 w 98"/>
                <a:gd name="T47" fmla="*/ 67 h 97"/>
                <a:gd name="T48" fmla="*/ 59 w 98"/>
                <a:gd name="T49" fmla="*/ 78 h 97"/>
                <a:gd name="T50" fmla="*/ 76 w 98"/>
                <a:gd name="T51" fmla="*/ 88 h 97"/>
                <a:gd name="T52" fmla="*/ 83 w 98"/>
                <a:gd name="T53" fmla="*/ 87 h 97"/>
                <a:gd name="T54" fmla="*/ 96 w 98"/>
                <a:gd name="T55" fmla="*/ 76 h 97"/>
                <a:gd name="T56" fmla="*/ 98 w 98"/>
                <a:gd name="T57" fmla="*/ 70 h 97"/>
                <a:gd name="T58" fmla="*/ 98 w 98"/>
                <a:gd name="T59" fmla="*/ 70 h 97"/>
                <a:gd name="T60" fmla="*/ 98 w 98"/>
                <a:gd name="T61" fmla="*/ 15 h 97"/>
                <a:gd name="T62" fmla="*/ 98 w 98"/>
                <a:gd name="T63" fmla="*/ 12 h 97"/>
                <a:gd name="T64" fmla="*/ 98 w 98"/>
                <a:gd name="T65" fmla="*/ 6 h 97"/>
                <a:gd name="T66" fmla="*/ 95 w 98"/>
                <a:gd name="T67" fmla="*/ 2 h 97"/>
                <a:gd name="T68" fmla="*/ 24 w 98"/>
                <a:gd name="T69" fmla="*/ 91 h 97"/>
                <a:gd name="T70" fmla="*/ 7 w 98"/>
                <a:gd name="T71" fmla="*/ 85 h 97"/>
                <a:gd name="T72" fmla="*/ 16 w 98"/>
                <a:gd name="T73" fmla="*/ 71 h 97"/>
                <a:gd name="T74" fmla="*/ 33 w 98"/>
                <a:gd name="T75" fmla="*/ 76 h 97"/>
                <a:gd name="T76" fmla="*/ 24 w 98"/>
                <a:gd name="T77" fmla="*/ 91 h 97"/>
                <a:gd name="T78" fmla="*/ 82 w 98"/>
                <a:gd name="T79" fmla="*/ 82 h 97"/>
                <a:gd name="T80" fmla="*/ 64 w 98"/>
                <a:gd name="T81" fmla="*/ 76 h 97"/>
                <a:gd name="T82" fmla="*/ 74 w 98"/>
                <a:gd name="T83" fmla="*/ 62 h 97"/>
                <a:gd name="T84" fmla="*/ 91 w 98"/>
                <a:gd name="T85" fmla="*/ 67 h 97"/>
                <a:gd name="T86" fmla="*/ 82 w 98"/>
                <a:gd name="T87" fmla="*/ 82 h 97"/>
                <a:gd name="T88" fmla="*/ 92 w 98"/>
                <a:gd name="T89" fmla="*/ 15 h 97"/>
                <a:gd name="T90" fmla="*/ 40 w 98"/>
                <a:gd name="T91" fmla="*/ 24 h 97"/>
                <a:gd name="T92" fmla="*/ 40 w 98"/>
                <a:gd name="T93" fmla="*/ 21 h 97"/>
                <a:gd name="T94" fmla="*/ 40 w 98"/>
                <a:gd name="T95" fmla="*/ 15 h 97"/>
                <a:gd name="T96" fmla="*/ 92 w 98"/>
                <a:gd name="T97" fmla="*/ 6 h 97"/>
                <a:gd name="T98" fmla="*/ 92 w 98"/>
                <a:gd name="T99" fmla="*/ 12 h 97"/>
                <a:gd name="T100" fmla="*/ 92 w 98"/>
                <a:gd name="T101" fmla="*/ 15 h 97"/>
                <a:gd name="T102" fmla="*/ 92 w 98"/>
                <a:gd name="T103" fmla="*/ 1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8" h="97">
                  <a:moveTo>
                    <a:pt x="95" y="2"/>
                  </a:moveTo>
                  <a:cubicBezTo>
                    <a:pt x="95" y="1"/>
                    <a:pt x="93" y="0"/>
                    <a:pt x="9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6" y="10"/>
                    <a:pt x="34" y="12"/>
                    <a:pt x="34" y="15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1" y="66"/>
                    <a:pt x="27" y="64"/>
                    <a:pt x="22" y="64"/>
                  </a:cubicBezTo>
                  <a:cubicBezTo>
                    <a:pt x="19" y="64"/>
                    <a:pt x="17" y="65"/>
                    <a:pt x="15" y="66"/>
                  </a:cubicBezTo>
                  <a:cubicBezTo>
                    <a:pt x="9" y="67"/>
                    <a:pt x="4" y="71"/>
                    <a:pt x="2" y="76"/>
                  </a:cubicBezTo>
                  <a:cubicBezTo>
                    <a:pt x="0" y="79"/>
                    <a:pt x="0" y="84"/>
                    <a:pt x="1" y="88"/>
                  </a:cubicBezTo>
                  <a:cubicBezTo>
                    <a:pt x="3" y="94"/>
                    <a:pt x="10" y="97"/>
                    <a:pt x="18" y="97"/>
                  </a:cubicBezTo>
                  <a:cubicBezTo>
                    <a:pt x="21" y="97"/>
                    <a:pt x="23" y="97"/>
                    <a:pt x="25" y="96"/>
                  </a:cubicBezTo>
                  <a:cubicBezTo>
                    <a:pt x="32" y="94"/>
                    <a:pt x="36" y="91"/>
                    <a:pt x="38" y="85"/>
                  </a:cubicBezTo>
                  <a:cubicBezTo>
                    <a:pt x="39" y="84"/>
                    <a:pt x="40" y="82"/>
                    <a:pt x="40" y="79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92" y="21"/>
                    <a:pt x="92" y="21"/>
                    <a:pt x="92" y="21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89" y="56"/>
                    <a:pt x="85" y="55"/>
                    <a:pt x="80" y="55"/>
                  </a:cubicBezTo>
                  <a:cubicBezTo>
                    <a:pt x="77" y="55"/>
                    <a:pt x="75" y="56"/>
                    <a:pt x="73" y="56"/>
                  </a:cubicBezTo>
                  <a:cubicBezTo>
                    <a:pt x="67" y="58"/>
                    <a:pt x="62" y="62"/>
                    <a:pt x="60" y="67"/>
                  </a:cubicBezTo>
                  <a:cubicBezTo>
                    <a:pt x="58" y="70"/>
                    <a:pt x="57" y="75"/>
                    <a:pt x="59" y="78"/>
                  </a:cubicBezTo>
                  <a:cubicBezTo>
                    <a:pt x="61" y="85"/>
                    <a:pt x="68" y="88"/>
                    <a:pt x="76" y="88"/>
                  </a:cubicBezTo>
                  <a:cubicBezTo>
                    <a:pt x="79" y="88"/>
                    <a:pt x="81" y="88"/>
                    <a:pt x="83" y="87"/>
                  </a:cubicBezTo>
                  <a:cubicBezTo>
                    <a:pt x="89" y="85"/>
                    <a:pt x="94" y="82"/>
                    <a:pt x="96" y="76"/>
                  </a:cubicBezTo>
                  <a:cubicBezTo>
                    <a:pt x="97" y="75"/>
                    <a:pt x="98" y="72"/>
                    <a:pt x="98" y="70"/>
                  </a:cubicBezTo>
                  <a:cubicBezTo>
                    <a:pt x="98" y="70"/>
                    <a:pt x="98" y="70"/>
                    <a:pt x="98" y="70"/>
                  </a:cubicBezTo>
                  <a:cubicBezTo>
                    <a:pt x="98" y="15"/>
                    <a:pt x="98" y="15"/>
                    <a:pt x="98" y="15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7" y="2"/>
                    <a:pt x="95" y="2"/>
                  </a:cubicBezTo>
                  <a:close/>
                  <a:moveTo>
                    <a:pt x="24" y="91"/>
                  </a:moveTo>
                  <a:cubicBezTo>
                    <a:pt x="16" y="93"/>
                    <a:pt x="9" y="91"/>
                    <a:pt x="7" y="85"/>
                  </a:cubicBezTo>
                  <a:cubicBezTo>
                    <a:pt x="5" y="80"/>
                    <a:pt x="9" y="73"/>
                    <a:pt x="16" y="71"/>
                  </a:cubicBezTo>
                  <a:cubicBezTo>
                    <a:pt x="24" y="69"/>
                    <a:pt x="32" y="71"/>
                    <a:pt x="33" y="76"/>
                  </a:cubicBezTo>
                  <a:cubicBezTo>
                    <a:pt x="35" y="82"/>
                    <a:pt x="31" y="88"/>
                    <a:pt x="24" y="91"/>
                  </a:cubicBezTo>
                  <a:close/>
                  <a:moveTo>
                    <a:pt x="82" y="82"/>
                  </a:moveTo>
                  <a:cubicBezTo>
                    <a:pt x="74" y="84"/>
                    <a:pt x="67" y="82"/>
                    <a:pt x="64" y="76"/>
                  </a:cubicBezTo>
                  <a:cubicBezTo>
                    <a:pt x="63" y="71"/>
                    <a:pt x="67" y="64"/>
                    <a:pt x="74" y="62"/>
                  </a:cubicBezTo>
                  <a:cubicBezTo>
                    <a:pt x="82" y="59"/>
                    <a:pt x="89" y="62"/>
                    <a:pt x="91" y="67"/>
                  </a:cubicBezTo>
                  <a:cubicBezTo>
                    <a:pt x="93" y="72"/>
                    <a:pt x="89" y="79"/>
                    <a:pt x="82" y="82"/>
                  </a:cubicBezTo>
                  <a:close/>
                  <a:moveTo>
                    <a:pt x="92" y="15"/>
                  </a:moveTo>
                  <a:cubicBezTo>
                    <a:pt x="40" y="24"/>
                    <a:pt x="40" y="24"/>
                    <a:pt x="40" y="24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2" y="15"/>
                    <a:pt x="92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3717920" y="5088721"/>
            <a:ext cx="1484462" cy="168283"/>
          </a:xfrm>
          <a:custGeom>
            <a:avLst/>
            <a:gdLst>
              <a:gd name="T0" fmla="*/ 141 w 1579"/>
              <a:gd name="T1" fmla="*/ 54 h 179"/>
              <a:gd name="T2" fmla="*/ 86 w 1579"/>
              <a:gd name="T3" fmla="*/ 13 h 179"/>
              <a:gd name="T4" fmla="*/ 0 w 1579"/>
              <a:gd name="T5" fmla="*/ 119 h 179"/>
              <a:gd name="T6" fmla="*/ 1523 w 1579"/>
              <a:gd name="T7" fmla="*/ 179 h 179"/>
              <a:gd name="T8" fmla="*/ 1579 w 1579"/>
              <a:gd name="T9" fmla="*/ 123 h 179"/>
              <a:gd name="T10" fmla="*/ 1575 w 1579"/>
              <a:gd name="T11" fmla="*/ 0 h 179"/>
              <a:gd name="T12" fmla="*/ 141 w 1579"/>
              <a:gd name="T13" fmla="*/ 54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79" h="179">
                <a:moveTo>
                  <a:pt x="141" y="54"/>
                </a:moveTo>
                <a:lnTo>
                  <a:pt x="86" y="13"/>
                </a:lnTo>
                <a:lnTo>
                  <a:pt x="0" y="119"/>
                </a:lnTo>
                <a:lnTo>
                  <a:pt x="1523" y="179"/>
                </a:lnTo>
                <a:lnTo>
                  <a:pt x="1579" y="123"/>
                </a:lnTo>
                <a:lnTo>
                  <a:pt x="1575" y="0"/>
                </a:lnTo>
                <a:lnTo>
                  <a:pt x="141" y="54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>
            <a:spLocks/>
          </p:cNvSpPr>
          <p:nvPr/>
        </p:nvSpPr>
        <p:spPr bwMode="auto">
          <a:xfrm>
            <a:off x="3717920" y="2250476"/>
            <a:ext cx="97773" cy="2952000"/>
          </a:xfrm>
          <a:custGeom>
            <a:avLst/>
            <a:gdLst>
              <a:gd name="T0" fmla="*/ 97 w 104"/>
              <a:gd name="T1" fmla="*/ 2872 h 3140"/>
              <a:gd name="T2" fmla="*/ 104 w 104"/>
              <a:gd name="T3" fmla="*/ 2872 h 3140"/>
              <a:gd name="T4" fmla="*/ 104 w 104"/>
              <a:gd name="T5" fmla="*/ 9 h 3140"/>
              <a:gd name="T6" fmla="*/ 46 w 104"/>
              <a:gd name="T7" fmla="*/ 0 h 3140"/>
              <a:gd name="T8" fmla="*/ 0 w 104"/>
              <a:gd name="T9" fmla="*/ 45 h 3140"/>
              <a:gd name="T10" fmla="*/ 0 w 104"/>
              <a:gd name="T11" fmla="*/ 3123 h 3140"/>
              <a:gd name="T12" fmla="*/ 0 w 104"/>
              <a:gd name="T13" fmla="*/ 3140 h 3140"/>
              <a:gd name="T14" fmla="*/ 97 w 104"/>
              <a:gd name="T15" fmla="*/ 3027 h 3140"/>
              <a:gd name="T16" fmla="*/ 97 w 104"/>
              <a:gd name="T17" fmla="*/ 2872 h 3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4" h="3140">
                <a:moveTo>
                  <a:pt x="97" y="2872"/>
                </a:moveTo>
                <a:lnTo>
                  <a:pt x="104" y="2872"/>
                </a:lnTo>
                <a:lnTo>
                  <a:pt x="104" y="9"/>
                </a:lnTo>
                <a:lnTo>
                  <a:pt x="46" y="0"/>
                </a:lnTo>
                <a:lnTo>
                  <a:pt x="0" y="45"/>
                </a:lnTo>
                <a:lnTo>
                  <a:pt x="0" y="3123"/>
                </a:lnTo>
                <a:lnTo>
                  <a:pt x="0" y="3140"/>
                </a:lnTo>
                <a:lnTo>
                  <a:pt x="97" y="3027"/>
                </a:lnTo>
                <a:lnTo>
                  <a:pt x="97" y="2872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3766807" y="2250476"/>
            <a:ext cx="1435575" cy="2947300"/>
          </a:xfrm>
          <a:custGeom>
            <a:avLst/>
            <a:gdLst>
              <a:gd name="T0" fmla="*/ 1527 w 1527"/>
              <a:gd name="T1" fmla="*/ 227 h 3135"/>
              <a:gd name="T2" fmla="*/ 1527 w 1527"/>
              <a:gd name="T3" fmla="*/ 3135 h 3135"/>
              <a:gd name="T4" fmla="*/ 0 w 1527"/>
              <a:gd name="T5" fmla="*/ 3079 h 3135"/>
              <a:gd name="T6" fmla="*/ 0 w 1527"/>
              <a:gd name="T7" fmla="*/ 0 h 3135"/>
              <a:gd name="T8" fmla="*/ 1527 w 1527"/>
              <a:gd name="T9" fmla="*/ 227 h 3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7" h="3135">
                <a:moveTo>
                  <a:pt x="1527" y="227"/>
                </a:moveTo>
                <a:lnTo>
                  <a:pt x="1527" y="3135"/>
                </a:lnTo>
                <a:lnTo>
                  <a:pt x="0" y="3079"/>
                </a:lnTo>
                <a:lnTo>
                  <a:pt x="0" y="0"/>
                </a:lnTo>
                <a:lnTo>
                  <a:pt x="1527" y="227"/>
                </a:lnTo>
                <a:close/>
              </a:path>
            </a:pathLst>
          </a:custGeom>
          <a:solidFill>
            <a:srgbClr val="0C0C0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>
            <a:spLocks/>
          </p:cNvSpPr>
          <p:nvPr/>
        </p:nvSpPr>
        <p:spPr bwMode="auto">
          <a:xfrm>
            <a:off x="3766807" y="2250476"/>
            <a:ext cx="1435575" cy="638347"/>
          </a:xfrm>
          <a:custGeom>
            <a:avLst/>
            <a:gdLst>
              <a:gd name="T0" fmla="*/ 0 w 1527"/>
              <a:gd name="T1" fmla="*/ 515 h 679"/>
              <a:gd name="T2" fmla="*/ 1527 w 1527"/>
              <a:gd name="T3" fmla="*/ 679 h 679"/>
              <a:gd name="T4" fmla="*/ 1527 w 1527"/>
              <a:gd name="T5" fmla="*/ 221 h 679"/>
              <a:gd name="T6" fmla="*/ 0 w 1527"/>
              <a:gd name="T7" fmla="*/ 0 h 679"/>
              <a:gd name="T8" fmla="*/ 0 w 1527"/>
              <a:gd name="T9" fmla="*/ 515 h 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7" h="679">
                <a:moveTo>
                  <a:pt x="0" y="515"/>
                </a:moveTo>
                <a:lnTo>
                  <a:pt x="1527" y="679"/>
                </a:lnTo>
                <a:lnTo>
                  <a:pt x="1527" y="221"/>
                </a:lnTo>
                <a:lnTo>
                  <a:pt x="0" y="0"/>
                </a:lnTo>
                <a:lnTo>
                  <a:pt x="0" y="515"/>
                </a:lnTo>
                <a:close/>
              </a:path>
            </a:pathLst>
          </a:custGeom>
          <a:solidFill>
            <a:srgbClr val="FCFE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>
            <a:spLocks/>
          </p:cNvSpPr>
          <p:nvPr/>
        </p:nvSpPr>
        <p:spPr bwMode="auto">
          <a:xfrm>
            <a:off x="3766807" y="2734642"/>
            <a:ext cx="1435575" cy="597921"/>
          </a:xfrm>
          <a:custGeom>
            <a:avLst/>
            <a:gdLst>
              <a:gd name="T0" fmla="*/ 0 w 1527"/>
              <a:gd name="T1" fmla="*/ 521 h 636"/>
              <a:gd name="T2" fmla="*/ 1527 w 1527"/>
              <a:gd name="T3" fmla="*/ 636 h 636"/>
              <a:gd name="T4" fmla="*/ 1527 w 1527"/>
              <a:gd name="T5" fmla="*/ 164 h 636"/>
              <a:gd name="T6" fmla="*/ 0 w 1527"/>
              <a:gd name="T7" fmla="*/ 0 h 636"/>
              <a:gd name="T8" fmla="*/ 0 w 1527"/>
              <a:gd name="T9" fmla="*/ 521 h 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7" h="636">
                <a:moveTo>
                  <a:pt x="0" y="521"/>
                </a:moveTo>
                <a:lnTo>
                  <a:pt x="1527" y="636"/>
                </a:lnTo>
                <a:lnTo>
                  <a:pt x="1527" y="164"/>
                </a:lnTo>
                <a:lnTo>
                  <a:pt x="0" y="0"/>
                </a:lnTo>
                <a:lnTo>
                  <a:pt x="0" y="521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>
            <a:off x="3766807" y="3222568"/>
            <a:ext cx="1435575" cy="547154"/>
          </a:xfrm>
          <a:custGeom>
            <a:avLst/>
            <a:gdLst>
              <a:gd name="T0" fmla="*/ 0 w 1527"/>
              <a:gd name="T1" fmla="*/ 517 h 582"/>
              <a:gd name="T2" fmla="*/ 1527 w 1527"/>
              <a:gd name="T3" fmla="*/ 582 h 582"/>
              <a:gd name="T4" fmla="*/ 1527 w 1527"/>
              <a:gd name="T5" fmla="*/ 108 h 582"/>
              <a:gd name="T6" fmla="*/ 0 w 1527"/>
              <a:gd name="T7" fmla="*/ 0 h 582"/>
              <a:gd name="T8" fmla="*/ 0 w 1527"/>
              <a:gd name="T9" fmla="*/ 517 h 5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7" h="582">
                <a:moveTo>
                  <a:pt x="0" y="517"/>
                </a:moveTo>
                <a:lnTo>
                  <a:pt x="1527" y="582"/>
                </a:lnTo>
                <a:lnTo>
                  <a:pt x="1527" y="108"/>
                </a:lnTo>
                <a:lnTo>
                  <a:pt x="0" y="0"/>
                </a:lnTo>
                <a:lnTo>
                  <a:pt x="0" y="517"/>
                </a:lnTo>
                <a:close/>
              </a:path>
            </a:pathLst>
          </a:custGeom>
          <a:solidFill>
            <a:srgbClr val="FCFE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>
            <a:off x="3766807" y="4195600"/>
            <a:ext cx="1435575" cy="534933"/>
          </a:xfrm>
          <a:custGeom>
            <a:avLst/>
            <a:gdLst>
              <a:gd name="T0" fmla="*/ 0 w 1527"/>
              <a:gd name="T1" fmla="*/ 515 h 569"/>
              <a:gd name="T2" fmla="*/ 1527 w 1527"/>
              <a:gd name="T3" fmla="*/ 569 h 569"/>
              <a:gd name="T4" fmla="*/ 1527 w 1527"/>
              <a:gd name="T5" fmla="*/ 52 h 569"/>
              <a:gd name="T6" fmla="*/ 0 w 1527"/>
              <a:gd name="T7" fmla="*/ 0 h 569"/>
              <a:gd name="T8" fmla="*/ 0 w 1527"/>
              <a:gd name="T9" fmla="*/ 515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7" h="569">
                <a:moveTo>
                  <a:pt x="0" y="515"/>
                </a:moveTo>
                <a:lnTo>
                  <a:pt x="1527" y="569"/>
                </a:lnTo>
                <a:lnTo>
                  <a:pt x="1527" y="52"/>
                </a:lnTo>
                <a:lnTo>
                  <a:pt x="0" y="0"/>
                </a:lnTo>
                <a:lnTo>
                  <a:pt x="0" y="515"/>
                </a:lnTo>
                <a:close/>
              </a:path>
            </a:pathLst>
          </a:custGeom>
          <a:solidFill>
            <a:srgbClr val="FCFE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>
            <a:spLocks/>
          </p:cNvSpPr>
          <p:nvPr/>
        </p:nvSpPr>
        <p:spPr bwMode="auto">
          <a:xfrm>
            <a:off x="3766807" y="4679765"/>
            <a:ext cx="1435575" cy="522711"/>
          </a:xfrm>
          <a:custGeom>
            <a:avLst/>
            <a:gdLst>
              <a:gd name="T0" fmla="*/ 2 w 1527"/>
              <a:gd name="T1" fmla="*/ 497 h 556"/>
              <a:gd name="T2" fmla="*/ 1527 w 1527"/>
              <a:gd name="T3" fmla="*/ 556 h 556"/>
              <a:gd name="T4" fmla="*/ 1523 w 1527"/>
              <a:gd name="T5" fmla="*/ 54 h 556"/>
              <a:gd name="T6" fmla="*/ 0 w 1527"/>
              <a:gd name="T7" fmla="*/ 0 h 556"/>
              <a:gd name="T8" fmla="*/ 2 w 1527"/>
              <a:gd name="T9" fmla="*/ 497 h 5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7" h="556">
                <a:moveTo>
                  <a:pt x="2" y="497"/>
                </a:moveTo>
                <a:lnTo>
                  <a:pt x="1527" y="556"/>
                </a:lnTo>
                <a:lnTo>
                  <a:pt x="1523" y="54"/>
                </a:lnTo>
                <a:lnTo>
                  <a:pt x="0" y="0"/>
                </a:lnTo>
                <a:lnTo>
                  <a:pt x="2" y="497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1" name="出自【趣你的PPT】(微信:qunideppt)：最优质的PPT资源库"/>
          <p:cNvSpPr>
            <a:spLocks/>
          </p:cNvSpPr>
          <p:nvPr/>
        </p:nvSpPr>
        <p:spPr bwMode="auto">
          <a:xfrm>
            <a:off x="3766807" y="3708614"/>
            <a:ext cx="1435575" cy="533992"/>
          </a:xfrm>
          <a:custGeom>
            <a:avLst/>
            <a:gdLst>
              <a:gd name="T0" fmla="*/ 0 w 1527"/>
              <a:gd name="T1" fmla="*/ 520 h 568"/>
              <a:gd name="T2" fmla="*/ 1527 w 1527"/>
              <a:gd name="T3" fmla="*/ 568 h 568"/>
              <a:gd name="T4" fmla="*/ 1527 w 1527"/>
              <a:gd name="T5" fmla="*/ 68 h 568"/>
              <a:gd name="T6" fmla="*/ 0 w 1527"/>
              <a:gd name="T7" fmla="*/ 0 h 568"/>
              <a:gd name="T8" fmla="*/ 0 w 1527"/>
              <a:gd name="T9" fmla="*/ 520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7" h="568">
                <a:moveTo>
                  <a:pt x="0" y="520"/>
                </a:moveTo>
                <a:lnTo>
                  <a:pt x="1527" y="568"/>
                </a:lnTo>
                <a:lnTo>
                  <a:pt x="1527" y="68"/>
                </a:lnTo>
                <a:lnTo>
                  <a:pt x="0" y="0"/>
                </a:lnTo>
                <a:lnTo>
                  <a:pt x="0" y="52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2" name="出自【趣你的PPT】(微信:qunideppt)：最优质的PPT资源库"/>
          <p:cNvSpPr>
            <a:spLocks/>
          </p:cNvSpPr>
          <p:nvPr/>
        </p:nvSpPr>
        <p:spPr bwMode="auto">
          <a:xfrm>
            <a:off x="3857999" y="2299363"/>
            <a:ext cx="448441" cy="451261"/>
          </a:xfrm>
          <a:custGeom>
            <a:avLst/>
            <a:gdLst>
              <a:gd name="T0" fmla="*/ 477 w 477"/>
              <a:gd name="T1" fmla="*/ 69 h 480"/>
              <a:gd name="T2" fmla="*/ 0 w 477"/>
              <a:gd name="T3" fmla="*/ 0 h 480"/>
              <a:gd name="T4" fmla="*/ 0 w 477"/>
              <a:gd name="T5" fmla="*/ 430 h 480"/>
              <a:gd name="T6" fmla="*/ 477 w 477"/>
              <a:gd name="T7" fmla="*/ 480 h 480"/>
              <a:gd name="T8" fmla="*/ 477 w 477"/>
              <a:gd name="T9" fmla="*/ 69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480">
                <a:moveTo>
                  <a:pt x="477" y="69"/>
                </a:moveTo>
                <a:lnTo>
                  <a:pt x="0" y="0"/>
                </a:lnTo>
                <a:lnTo>
                  <a:pt x="0" y="430"/>
                </a:lnTo>
                <a:lnTo>
                  <a:pt x="477" y="480"/>
                </a:lnTo>
                <a:lnTo>
                  <a:pt x="477" y="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3" name="出自【趣你的PPT】(微信:qunideppt)：最优质的PPT资源库"/>
          <p:cNvSpPr>
            <a:spLocks/>
          </p:cNvSpPr>
          <p:nvPr/>
        </p:nvSpPr>
        <p:spPr bwMode="auto">
          <a:xfrm>
            <a:off x="3864580" y="2779768"/>
            <a:ext cx="448441" cy="440920"/>
          </a:xfrm>
          <a:custGeom>
            <a:avLst/>
            <a:gdLst>
              <a:gd name="T0" fmla="*/ 477 w 477"/>
              <a:gd name="T1" fmla="*/ 51 h 469"/>
              <a:gd name="T2" fmla="*/ 0 w 477"/>
              <a:gd name="T3" fmla="*/ 0 h 469"/>
              <a:gd name="T4" fmla="*/ 0 w 477"/>
              <a:gd name="T5" fmla="*/ 434 h 469"/>
              <a:gd name="T6" fmla="*/ 477 w 477"/>
              <a:gd name="T7" fmla="*/ 469 h 469"/>
              <a:gd name="T8" fmla="*/ 477 w 477"/>
              <a:gd name="T9" fmla="*/ 51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469">
                <a:moveTo>
                  <a:pt x="477" y="51"/>
                </a:moveTo>
                <a:lnTo>
                  <a:pt x="0" y="0"/>
                </a:lnTo>
                <a:lnTo>
                  <a:pt x="0" y="434"/>
                </a:lnTo>
                <a:lnTo>
                  <a:pt x="477" y="469"/>
                </a:lnTo>
                <a:lnTo>
                  <a:pt x="477" y="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4" name="出自【趣你的PPT】(微信:qunideppt)：最优质的PPT资源库"/>
          <p:cNvSpPr>
            <a:spLocks/>
          </p:cNvSpPr>
          <p:nvPr/>
        </p:nvSpPr>
        <p:spPr bwMode="auto">
          <a:xfrm>
            <a:off x="3864580" y="3262053"/>
            <a:ext cx="448441" cy="423057"/>
          </a:xfrm>
          <a:custGeom>
            <a:avLst/>
            <a:gdLst>
              <a:gd name="T0" fmla="*/ 477 w 477"/>
              <a:gd name="T1" fmla="*/ 34 h 450"/>
              <a:gd name="T2" fmla="*/ 0 w 477"/>
              <a:gd name="T3" fmla="*/ 0 h 450"/>
              <a:gd name="T4" fmla="*/ 0 w 477"/>
              <a:gd name="T5" fmla="*/ 430 h 450"/>
              <a:gd name="T6" fmla="*/ 477 w 477"/>
              <a:gd name="T7" fmla="*/ 450 h 450"/>
              <a:gd name="T8" fmla="*/ 477 w 477"/>
              <a:gd name="T9" fmla="*/ 34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450">
                <a:moveTo>
                  <a:pt x="477" y="34"/>
                </a:moveTo>
                <a:lnTo>
                  <a:pt x="0" y="0"/>
                </a:lnTo>
                <a:lnTo>
                  <a:pt x="0" y="430"/>
                </a:lnTo>
                <a:lnTo>
                  <a:pt x="477" y="450"/>
                </a:lnTo>
                <a:lnTo>
                  <a:pt x="477" y="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5" name="出自【趣你的PPT】(微信:qunideppt)：最优质的PPT资源库"/>
          <p:cNvSpPr>
            <a:spLocks/>
          </p:cNvSpPr>
          <p:nvPr/>
        </p:nvSpPr>
        <p:spPr bwMode="auto">
          <a:xfrm>
            <a:off x="3864580" y="3735877"/>
            <a:ext cx="448441" cy="423057"/>
          </a:xfrm>
          <a:custGeom>
            <a:avLst/>
            <a:gdLst>
              <a:gd name="T0" fmla="*/ 477 w 477"/>
              <a:gd name="T1" fmla="*/ 23 h 450"/>
              <a:gd name="T2" fmla="*/ 0 w 477"/>
              <a:gd name="T3" fmla="*/ 0 h 450"/>
              <a:gd name="T4" fmla="*/ 0 w 477"/>
              <a:gd name="T5" fmla="*/ 435 h 450"/>
              <a:gd name="T6" fmla="*/ 477 w 477"/>
              <a:gd name="T7" fmla="*/ 450 h 450"/>
              <a:gd name="T8" fmla="*/ 477 w 477"/>
              <a:gd name="T9" fmla="*/ 23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450">
                <a:moveTo>
                  <a:pt x="477" y="23"/>
                </a:moveTo>
                <a:lnTo>
                  <a:pt x="0" y="0"/>
                </a:lnTo>
                <a:lnTo>
                  <a:pt x="0" y="435"/>
                </a:lnTo>
                <a:lnTo>
                  <a:pt x="477" y="450"/>
                </a:lnTo>
                <a:lnTo>
                  <a:pt x="477" y="2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6" name="出自【趣你的PPT】(微信:qunideppt)：最优质的PPT资源库"/>
          <p:cNvSpPr>
            <a:spLocks/>
          </p:cNvSpPr>
          <p:nvPr/>
        </p:nvSpPr>
        <p:spPr bwMode="auto">
          <a:xfrm>
            <a:off x="3864580" y="4241666"/>
            <a:ext cx="448441" cy="419297"/>
          </a:xfrm>
          <a:custGeom>
            <a:avLst/>
            <a:gdLst>
              <a:gd name="T0" fmla="*/ 477 w 477"/>
              <a:gd name="T1" fmla="*/ 16 h 446"/>
              <a:gd name="T2" fmla="*/ 0 w 477"/>
              <a:gd name="T3" fmla="*/ 0 h 446"/>
              <a:gd name="T4" fmla="*/ 0 w 477"/>
              <a:gd name="T5" fmla="*/ 429 h 446"/>
              <a:gd name="T6" fmla="*/ 477 w 477"/>
              <a:gd name="T7" fmla="*/ 446 h 446"/>
              <a:gd name="T8" fmla="*/ 477 w 477"/>
              <a:gd name="T9" fmla="*/ 16 h 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446">
                <a:moveTo>
                  <a:pt x="477" y="16"/>
                </a:moveTo>
                <a:lnTo>
                  <a:pt x="0" y="0"/>
                </a:lnTo>
                <a:lnTo>
                  <a:pt x="0" y="429"/>
                </a:lnTo>
                <a:lnTo>
                  <a:pt x="477" y="446"/>
                </a:lnTo>
                <a:lnTo>
                  <a:pt x="477" y="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7" name="出自【趣你的PPT】(微信:qunideppt)：最优质的PPT资源库"/>
          <p:cNvSpPr>
            <a:spLocks/>
          </p:cNvSpPr>
          <p:nvPr/>
        </p:nvSpPr>
        <p:spPr bwMode="auto">
          <a:xfrm>
            <a:off x="3864580" y="4707969"/>
            <a:ext cx="448441" cy="402375"/>
          </a:xfrm>
          <a:custGeom>
            <a:avLst/>
            <a:gdLst>
              <a:gd name="T0" fmla="*/ 477 w 477"/>
              <a:gd name="T1" fmla="*/ 17 h 428"/>
              <a:gd name="T2" fmla="*/ 0 w 477"/>
              <a:gd name="T3" fmla="*/ 0 h 428"/>
              <a:gd name="T4" fmla="*/ 0 w 477"/>
              <a:gd name="T5" fmla="*/ 407 h 428"/>
              <a:gd name="T6" fmla="*/ 477 w 477"/>
              <a:gd name="T7" fmla="*/ 428 h 428"/>
              <a:gd name="T8" fmla="*/ 477 w 477"/>
              <a:gd name="T9" fmla="*/ 17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428">
                <a:moveTo>
                  <a:pt x="477" y="17"/>
                </a:moveTo>
                <a:lnTo>
                  <a:pt x="0" y="0"/>
                </a:lnTo>
                <a:lnTo>
                  <a:pt x="0" y="407"/>
                </a:lnTo>
                <a:lnTo>
                  <a:pt x="477" y="428"/>
                </a:lnTo>
                <a:lnTo>
                  <a:pt x="477" y="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" name="出自【趣你的PPT】(微信:qunideppt)：最优质的PPT资源库"/>
          <p:cNvSpPr>
            <a:spLocks/>
          </p:cNvSpPr>
          <p:nvPr/>
        </p:nvSpPr>
        <p:spPr bwMode="auto">
          <a:xfrm>
            <a:off x="3864580" y="2305142"/>
            <a:ext cx="448441" cy="440920"/>
          </a:xfrm>
          <a:custGeom>
            <a:avLst/>
            <a:gdLst>
              <a:gd name="T0" fmla="*/ 477 w 477"/>
              <a:gd name="T1" fmla="*/ 51 h 469"/>
              <a:gd name="T2" fmla="*/ 0 w 477"/>
              <a:gd name="T3" fmla="*/ 0 h 469"/>
              <a:gd name="T4" fmla="*/ 0 w 477"/>
              <a:gd name="T5" fmla="*/ 434 h 469"/>
              <a:gd name="T6" fmla="*/ 477 w 477"/>
              <a:gd name="T7" fmla="*/ 469 h 469"/>
              <a:gd name="T8" fmla="*/ 477 w 477"/>
              <a:gd name="T9" fmla="*/ 51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469">
                <a:moveTo>
                  <a:pt x="477" y="51"/>
                </a:moveTo>
                <a:lnTo>
                  <a:pt x="0" y="0"/>
                </a:lnTo>
                <a:lnTo>
                  <a:pt x="0" y="434"/>
                </a:lnTo>
                <a:lnTo>
                  <a:pt x="477" y="469"/>
                </a:lnTo>
                <a:lnTo>
                  <a:pt x="477" y="51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rgbClr val="0070C0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" name="出自【趣你的PPT】(微信:qunideppt)：最优质的PPT资源库"/>
          <p:cNvSpPr>
            <a:spLocks/>
          </p:cNvSpPr>
          <p:nvPr/>
        </p:nvSpPr>
        <p:spPr bwMode="auto">
          <a:xfrm>
            <a:off x="3864580" y="3261251"/>
            <a:ext cx="448441" cy="423057"/>
          </a:xfrm>
          <a:custGeom>
            <a:avLst/>
            <a:gdLst>
              <a:gd name="T0" fmla="*/ 477 w 477"/>
              <a:gd name="T1" fmla="*/ 23 h 450"/>
              <a:gd name="T2" fmla="*/ 0 w 477"/>
              <a:gd name="T3" fmla="*/ 0 h 450"/>
              <a:gd name="T4" fmla="*/ 0 w 477"/>
              <a:gd name="T5" fmla="*/ 435 h 450"/>
              <a:gd name="T6" fmla="*/ 477 w 477"/>
              <a:gd name="T7" fmla="*/ 450 h 450"/>
              <a:gd name="T8" fmla="*/ 477 w 477"/>
              <a:gd name="T9" fmla="*/ 23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450">
                <a:moveTo>
                  <a:pt x="477" y="23"/>
                </a:moveTo>
                <a:lnTo>
                  <a:pt x="0" y="0"/>
                </a:lnTo>
                <a:lnTo>
                  <a:pt x="0" y="435"/>
                </a:lnTo>
                <a:lnTo>
                  <a:pt x="477" y="450"/>
                </a:lnTo>
                <a:lnTo>
                  <a:pt x="477" y="23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rgbClr val="0070C0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9" name="出自【趣你的PPT】(微信:qunideppt)：最优质的PPT资源库"/>
          <p:cNvSpPr>
            <a:spLocks/>
          </p:cNvSpPr>
          <p:nvPr/>
        </p:nvSpPr>
        <p:spPr bwMode="auto">
          <a:xfrm>
            <a:off x="3864580" y="4233343"/>
            <a:ext cx="448441" cy="402375"/>
          </a:xfrm>
          <a:custGeom>
            <a:avLst/>
            <a:gdLst>
              <a:gd name="T0" fmla="*/ 477 w 477"/>
              <a:gd name="T1" fmla="*/ 17 h 428"/>
              <a:gd name="T2" fmla="*/ 0 w 477"/>
              <a:gd name="T3" fmla="*/ 0 h 428"/>
              <a:gd name="T4" fmla="*/ 0 w 477"/>
              <a:gd name="T5" fmla="*/ 407 h 428"/>
              <a:gd name="T6" fmla="*/ 477 w 477"/>
              <a:gd name="T7" fmla="*/ 428 h 428"/>
              <a:gd name="T8" fmla="*/ 477 w 477"/>
              <a:gd name="T9" fmla="*/ 17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428">
                <a:moveTo>
                  <a:pt x="477" y="17"/>
                </a:moveTo>
                <a:lnTo>
                  <a:pt x="0" y="0"/>
                </a:lnTo>
                <a:lnTo>
                  <a:pt x="0" y="407"/>
                </a:lnTo>
                <a:lnTo>
                  <a:pt x="477" y="428"/>
                </a:lnTo>
                <a:lnTo>
                  <a:pt x="477" y="17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rgbClr val="0070C0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15347" y="2381154"/>
            <a:ext cx="316823" cy="334685"/>
          </a:xfrm>
          <a:custGeom>
            <a:avLst/>
            <a:gdLst>
              <a:gd name="T0" fmla="*/ 149 w 181"/>
              <a:gd name="T1" fmla="*/ 114 h 191"/>
              <a:gd name="T2" fmla="*/ 167 w 181"/>
              <a:gd name="T3" fmla="*/ 76 h 191"/>
              <a:gd name="T4" fmla="*/ 106 w 181"/>
              <a:gd name="T5" fmla="*/ 2 h 191"/>
              <a:gd name="T6" fmla="*/ 57 w 181"/>
              <a:gd name="T7" fmla="*/ 17 h 191"/>
              <a:gd name="T8" fmla="*/ 54 w 181"/>
              <a:gd name="T9" fmla="*/ 20 h 191"/>
              <a:gd name="T10" fmla="*/ 51 w 181"/>
              <a:gd name="T11" fmla="*/ 22 h 191"/>
              <a:gd name="T12" fmla="*/ 34 w 181"/>
              <a:gd name="T13" fmla="*/ 52 h 191"/>
              <a:gd name="T14" fmla="*/ 33 w 181"/>
              <a:gd name="T15" fmla="*/ 63 h 191"/>
              <a:gd name="T16" fmla="*/ 43 w 181"/>
              <a:gd name="T17" fmla="*/ 104 h 191"/>
              <a:gd name="T18" fmla="*/ 0 w 181"/>
              <a:gd name="T19" fmla="*/ 174 h 191"/>
              <a:gd name="T20" fmla="*/ 67 w 181"/>
              <a:gd name="T21" fmla="*/ 181 h 191"/>
              <a:gd name="T22" fmla="*/ 81 w 181"/>
              <a:gd name="T23" fmla="*/ 148 h 191"/>
              <a:gd name="T24" fmla="*/ 82 w 181"/>
              <a:gd name="T25" fmla="*/ 136 h 191"/>
              <a:gd name="T26" fmla="*/ 104 w 181"/>
              <a:gd name="T27" fmla="*/ 139 h 191"/>
              <a:gd name="T28" fmla="*/ 103 w 181"/>
              <a:gd name="T29" fmla="*/ 150 h 191"/>
              <a:gd name="T30" fmla="*/ 111 w 181"/>
              <a:gd name="T31" fmla="*/ 185 h 191"/>
              <a:gd name="T32" fmla="*/ 178 w 181"/>
              <a:gd name="T33" fmla="*/ 191 h 191"/>
              <a:gd name="T34" fmla="*/ 149 w 181"/>
              <a:gd name="T35" fmla="*/ 114 h 191"/>
              <a:gd name="T36" fmla="*/ 94 w 181"/>
              <a:gd name="T37" fmla="*/ 126 h 191"/>
              <a:gd name="T38" fmla="*/ 44 w 181"/>
              <a:gd name="T39" fmla="*/ 64 h 191"/>
              <a:gd name="T40" fmla="*/ 48 w 181"/>
              <a:gd name="T41" fmla="*/ 51 h 191"/>
              <a:gd name="T42" fmla="*/ 85 w 181"/>
              <a:gd name="T43" fmla="*/ 20 h 191"/>
              <a:gd name="T44" fmla="*/ 135 w 181"/>
              <a:gd name="T45" fmla="*/ 50 h 191"/>
              <a:gd name="T46" fmla="*/ 152 w 181"/>
              <a:gd name="T47" fmla="*/ 52 h 191"/>
              <a:gd name="T48" fmla="*/ 155 w 181"/>
              <a:gd name="T49" fmla="*/ 75 h 191"/>
              <a:gd name="T50" fmla="*/ 94 w 181"/>
              <a:gd name="T51" fmla="*/ 126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81" h="191">
                <a:moveTo>
                  <a:pt x="149" y="114"/>
                </a:moveTo>
                <a:cubicBezTo>
                  <a:pt x="158" y="104"/>
                  <a:pt x="165" y="90"/>
                  <a:pt x="167" y="76"/>
                </a:cubicBezTo>
                <a:cubicBezTo>
                  <a:pt x="170" y="39"/>
                  <a:pt x="142" y="5"/>
                  <a:pt x="106" y="2"/>
                </a:cubicBezTo>
                <a:cubicBezTo>
                  <a:pt x="86" y="0"/>
                  <a:pt x="69" y="7"/>
                  <a:pt x="57" y="17"/>
                </a:cubicBezTo>
                <a:cubicBezTo>
                  <a:pt x="56" y="20"/>
                  <a:pt x="54" y="20"/>
                  <a:pt x="54" y="20"/>
                </a:cubicBezTo>
                <a:cubicBezTo>
                  <a:pt x="54" y="20"/>
                  <a:pt x="54" y="20"/>
                  <a:pt x="51" y="22"/>
                </a:cubicBezTo>
                <a:cubicBezTo>
                  <a:pt x="44" y="30"/>
                  <a:pt x="34" y="52"/>
                  <a:pt x="34" y="52"/>
                </a:cubicBezTo>
                <a:cubicBezTo>
                  <a:pt x="33" y="55"/>
                  <a:pt x="33" y="61"/>
                  <a:pt x="33" y="63"/>
                </a:cubicBezTo>
                <a:cubicBezTo>
                  <a:pt x="31" y="78"/>
                  <a:pt x="36" y="92"/>
                  <a:pt x="43" y="104"/>
                </a:cubicBezTo>
                <a:cubicBezTo>
                  <a:pt x="19" y="119"/>
                  <a:pt x="2" y="146"/>
                  <a:pt x="0" y="174"/>
                </a:cubicBezTo>
                <a:cubicBezTo>
                  <a:pt x="67" y="181"/>
                  <a:pt x="67" y="181"/>
                  <a:pt x="67" y="181"/>
                </a:cubicBezTo>
                <a:cubicBezTo>
                  <a:pt x="81" y="148"/>
                  <a:pt x="81" y="148"/>
                  <a:pt x="81" y="148"/>
                </a:cubicBezTo>
                <a:cubicBezTo>
                  <a:pt x="82" y="136"/>
                  <a:pt x="82" y="136"/>
                  <a:pt x="82" y="136"/>
                </a:cubicBezTo>
                <a:cubicBezTo>
                  <a:pt x="104" y="139"/>
                  <a:pt x="104" y="139"/>
                  <a:pt x="104" y="139"/>
                </a:cubicBezTo>
                <a:cubicBezTo>
                  <a:pt x="103" y="150"/>
                  <a:pt x="103" y="150"/>
                  <a:pt x="103" y="150"/>
                </a:cubicBezTo>
                <a:cubicBezTo>
                  <a:pt x="111" y="185"/>
                  <a:pt x="111" y="185"/>
                  <a:pt x="111" y="185"/>
                </a:cubicBezTo>
                <a:cubicBezTo>
                  <a:pt x="178" y="191"/>
                  <a:pt x="178" y="191"/>
                  <a:pt x="178" y="191"/>
                </a:cubicBezTo>
                <a:cubicBezTo>
                  <a:pt x="181" y="163"/>
                  <a:pt x="170" y="133"/>
                  <a:pt x="149" y="114"/>
                </a:cubicBezTo>
                <a:close/>
                <a:moveTo>
                  <a:pt x="94" y="126"/>
                </a:moveTo>
                <a:cubicBezTo>
                  <a:pt x="64" y="123"/>
                  <a:pt x="41" y="96"/>
                  <a:pt x="44" y="64"/>
                </a:cubicBezTo>
                <a:cubicBezTo>
                  <a:pt x="44" y="59"/>
                  <a:pt x="45" y="53"/>
                  <a:pt x="48" y="51"/>
                </a:cubicBezTo>
                <a:cubicBezTo>
                  <a:pt x="63" y="43"/>
                  <a:pt x="75" y="33"/>
                  <a:pt x="85" y="20"/>
                </a:cubicBezTo>
                <a:cubicBezTo>
                  <a:pt x="94" y="38"/>
                  <a:pt x="113" y="48"/>
                  <a:pt x="135" y="50"/>
                </a:cubicBezTo>
                <a:cubicBezTo>
                  <a:pt x="141" y="51"/>
                  <a:pt x="146" y="51"/>
                  <a:pt x="152" y="52"/>
                </a:cubicBezTo>
                <a:cubicBezTo>
                  <a:pt x="154" y="58"/>
                  <a:pt x="156" y="67"/>
                  <a:pt x="155" y="75"/>
                </a:cubicBezTo>
                <a:cubicBezTo>
                  <a:pt x="152" y="106"/>
                  <a:pt x="125" y="129"/>
                  <a:pt x="94" y="126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9" name="出自【趣你的PPT】(微信:qunideppt)：最优质的PPT资源库"/>
          <p:cNvSpPr>
            <a:spLocks/>
          </p:cNvSpPr>
          <p:nvPr/>
        </p:nvSpPr>
        <p:spPr bwMode="auto">
          <a:xfrm>
            <a:off x="4034743" y="2484568"/>
            <a:ext cx="34785" cy="36665"/>
          </a:xfrm>
          <a:custGeom>
            <a:avLst/>
            <a:gdLst>
              <a:gd name="T0" fmla="*/ 0 w 20"/>
              <a:gd name="T1" fmla="*/ 9 h 21"/>
              <a:gd name="T2" fmla="*/ 11 w 20"/>
              <a:gd name="T3" fmla="*/ 0 h 21"/>
              <a:gd name="T4" fmla="*/ 20 w 20"/>
              <a:gd name="T5" fmla="*/ 11 h 21"/>
              <a:gd name="T6" fmla="*/ 9 w 20"/>
              <a:gd name="T7" fmla="*/ 20 h 21"/>
              <a:gd name="T8" fmla="*/ 0 w 20"/>
              <a:gd name="T9" fmla="*/ 9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" h="21">
                <a:moveTo>
                  <a:pt x="0" y="9"/>
                </a:moveTo>
                <a:cubicBezTo>
                  <a:pt x="1" y="4"/>
                  <a:pt x="5" y="0"/>
                  <a:pt x="11" y="0"/>
                </a:cubicBezTo>
                <a:cubicBezTo>
                  <a:pt x="16" y="1"/>
                  <a:pt x="20" y="6"/>
                  <a:pt x="20" y="11"/>
                </a:cubicBezTo>
                <a:cubicBezTo>
                  <a:pt x="19" y="17"/>
                  <a:pt x="14" y="21"/>
                  <a:pt x="9" y="20"/>
                </a:cubicBezTo>
                <a:cubicBezTo>
                  <a:pt x="4" y="20"/>
                  <a:pt x="0" y="15"/>
                  <a:pt x="0" y="9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0" name="出自【趣你的PPT】(微信:qunideppt)：最优质的PPT资源库"/>
          <p:cNvSpPr>
            <a:spLocks/>
          </p:cNvSpPr>
          <p:nvPr/>
        </p:nvSpPr>
        <p:spPr bwMode="auto">
          <a:xfrm>
            <a:off x="4108073" y="2492089"/>
            <a:ext cx="36665" cy="36665"/>
          </a:xfrm>
          <a:custGeom>
            <a:avLst/>
            <a:gdLst>
              <a:gd name="T0" fmla="*/ 0 w 21"/>
              <a:gd name="T1" fmla="*/ 9 h 21"/>
              <a:gd name="T2" fmla="*/ 11 w 21"/>
              <a:gd name="T3" fmla="*/ 0 h 21"/>
              <a:gd name="T4" fmla="*/ 21 w 21"/>
              <a:gd name="T5" fmla="*/ 11 h 21"/>
              <a:gd name="T6" fmla="*/ 10 w 21"/>
              <a:gd name="T7" fmla="*/ 21 h 21"/>
              <a:gd name="T8" fmla="*/ 0 w 21"/>
              <a:gd name="T9" fmla="*/ 9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21">
                <a:moveTo>
                  <a:pt x="0" y="9"/>
                </a:moveTo>
                <a:cubicBezTo>
                  <a:pt x="1" y="4"/>
                  <a:pt x="6" y="0"/>
                  <a:pt x="11" y="0"/>
                </a:cubicBezTo>
                <a:cubicBezTo>
                  <a:pt x="17" y="1"/>
                  <a:pt x="21" y="6"/>
                  <a:pt x="21" y="11"/>
                </a:cubicBezTo>
                <a:cubicBezTo>
                  <a:pt x="20" y="17"/>
                  <a:pt x="15" y="21"/>
                  <a:pt x="10" y="21"/>
                </a:cubicBezTo>
                <a:cubicBezTo>
                  <a:pt x="4" y="20"/>
                  <a:pt x="0" y="15"/>
                  <a:pt x="0" y="9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1" name="出自【趣你的PPT】(微信:qunideppt)：最优质的PPT资源库"/>
          <p:cNvSpPr>
            <a:spLocks/>
          </p:cNvSpPr>
          <p:nvPr/>
        </p:nvSpPr>
        <p:spPr bwMode="auto">
          <a:xfrm>
            <a:off x="4092091" y="3088130"/>
            <a:ext cx="147600" cy="102474"/>
          </a:xfrm>
          <a:custGeom>
            <a:avLst/>
            <a:gdLst>
              <a:gd name="T0" fmla="*/ 67 w 84"/>
              <a:gd name="T1" fmla="*/ 0 h 59"/>
              <a:gd name="T2" fmla="*/ 0 w 84"/>
              <a:gd name="T3" fmla="*/ 52 h 59"/>
              <a:gd name="T4" fmla="*/ 82 w 84"/>
              <a:gd name="T5" fmla="*/ 59 h 59"/>
              <a:gd name="T6" fmla="*/ 67 w 84"/>
              <a:gd name="T7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" h="59">
                <a:moveTo>
                  <a:pt x="67" y="0"/>
                </a:moveTo>
                <a:cubicBezTo>
                  <a:pt x="38" y="6"/>
                  <a:pt x="14" y="27"/>
                  <a:pt x="0" y="52"/>
                </a:cubicBezTo>
                <a:cubicBezTo>
                  <a:pt x="82" y="59"/>
                  <a:pt x="82" y="59"/>
                  <a:pt x="82" y="59"/>
                </a:cubicBezTo>
                <a:cubicBezTo>
                  <a:pt x="84" y="36"/>
                  <a:pt x="78" y="15"/>
                  <a:pt x="6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2" name="出自【趣你的PPT】(微信:qunideppt)：最优质的PPT资源库"/>
          <p:cNvSpPr>
            <a:spLocks/>
          </p:cNvSpPr>
          <p:nvPr/>
        </p:nvSpPr>
        <p:spPr bwMode="auto">
          <a:xfrm>
            <a:off x="3920988" y="3066507"/>
            <a:ext cx="143840" cy="109055"/>
          </a:xfrm>
          <a:custGeom>
            <a:avLst/>
            <a:gdLst>
              <a:gd name="T0" fmla="*/ 25 w 82"/>
              <a:gd name="T1" fmla="*/ 0 h 62"/>
              <a:gd name="T2" fmla="*/ 0 w 82"/>
              <a:gd name="T3" fmla="*/ 55 h 62"/>
              <a:gd name="T4" fmla="*/ 82 w 82"/>
              <a:gd name="T5" fmla="*/ 62 h 62"/>
              <a:gd name="T6" fmla="*/ 25 w 82"/>
              <a:gd name="T7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2" h="62">
                <a:moveTo>
                  <a:pt x="25" y="0"/>
                </a:moveTo>
                <a:cubicBezTo>
                  <a:pt x="13" y="13"/>
                  <a:pt x="2" y="32"/>
                  <a:pt x="0" y="55"/>
                </a:cubicBezTo>
                <a:cubicBezTo>
                  <a:pt x="82" y="62"/>
                  <a:pt x="82" y="62"/>
                  <a:pt x="82" y="62"/>
                </a:cubicBezTo>
                <a:cubicBezTo>
                  <a:pt x="73" y="35"/>
                  <a:pt x="53" y="11"/>
                  <a:pt x="25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33210" y="2858739"/>
            <a:ext cx="322464" cy="242553"/>
          </a:xfrm>
          <a:custGeom>
            <a:avLst/>
            <a:gdLst>
              <a:gd name="T0" fmla="*/ 156 w 184"/>
              <a:gd name="T1" fmla="*/ 91 h 139"/>
              <a:gd name="T2" fmla="*/ 169 w 184"/>
              <a:gd name="T3" fmla="*/ 107 h 139"/>
              <a:gd name="T4" fmla="*/ 177 w 184"/>
              <a:gd name="T5" fmla="*/ 110 h 139"/>
              <a:gd name="T6" fmla="*/ 162 w 184"/>
              <a:gd name="T7" fmla="*/ 58 h 139"/>
              <a:gd name="T8" fmla="*/ 157 w 184"/>
              <a:gd name="T9" fmla="*/ 49 h 139"/>
              <a:gd name="T10" fmla="*/ 157 w 184"/>
              <a:gd name="T11" fmla="*/ 49 h 139"/>
              <a:gd name="T12" fmla="*/ 155 w 184"/>
              <a:gd name="T13" fmla="*/ 40 h 139"/>
              <a:gd name="T14" fmla="*/ 153 w 184"/>
              <a:gd name="T15" fmla="*/ 37 h 139"/>
              <a:gd name="T16" fmla="*/ 148 w 184"/>
              <a:gd name="T17" fmla="*/ 28 h 139"/>
              <a:gd name="T18" fmla="*/ 148 w 184"/>
              <a:gd name="T19" fmla="*/ 28 h 139"/>
              <a:gd name="T20" fmla="*/ 132 w 184"/>
              <a:gd name="T21" fmla="*/ 12 h 139"/>
              <a:gd name="T22" fmla="*/ 132 w 184"/>
              <a:gd name="T23" fmla="*/ 12 h 139"/>
              <a:gd name="T24" fmla="*/ 124 w 184"/>
              <a:gd name="T25" fmla="*/ 9 h 139"/>
              <a:gd name="T26" fmla="*/ 122 w 184"/>
              <a:gd name="T27" fmla="*/ 6 h 139"/>
              <a:gd name="T28" fmla="*/ 111 w 184"/>
              <a:gd name="T29" fmla="*/ 2 h 139"/>
              <a:gd name="T30" fmla="*/ 111 w 184"/>
              <a:gd name="T31" fmla="*/ 2 h 139"/>
              <a:gd name="T32" fmla="*/ 99 w 184"/>
              <a:gd name="T33" fmla="*/ 1 h 139"/>
              <a:gd name="T34" fmla="*/ 99 w 184"/>
              <a:gd name="T35" fmla="*/ 1 h 139"/>
              <a:gd name="T36" fmla="*/ 99 w 184"/>
              <a:gd name="T37" fmla="*/ 1 h 139"/>
              <a:gd name="T38" fmla="*/ 99 w 184"/>
              <a:gd name="T39" fmla="*/ 1 h 139"/>
              <a:gd name="T40" fmla="*/ 99 w 184"/>
              <a:gd name="T41" fmla="*/ 1 h 139"/>
              <a:gd name="T42" fmla="*/ 88 w 184"/>
              <a:gd name="T43" fmla="*/ 0 h 139"/>
              <a:gd name="T44" fmla="*/ 88 w 184"/>
              <a:gd name="T45" fmla="*/ 0 h 139"/>
              <a:gd name="T46" fmla="*/ 77 w 184"/>
              <a:gd name="T47" fmla="*/ 2 h 139"/>
              <a:gd name="T48" fmla="*/ 74 w 184"/>
              <a:gd name="T49" fmla="*/ 4 h 139"/>
              <a:gd name="T50" fmla="*/ 65 w 184"/>
              <a:gd name="T51" fmla="*/ 6 h 139"/>
              <a:gd name="T52" fmla="*/ 65 w 184"/>
              <a:gd name="T53" fmla="*/ 6 h 139"/>
              <a:gd name="T54" fmla="*/ 47 w 184"/>
              <a:gd name="T55" fmla="*/ 19 h 139"/>
              <a:gd name="T56" fmla="*/ 47 w 184"/>
              <a:gd name="T57" fmla="*/ 19 h 139"/>
              <a:gd name="T58" fmla="*/ 41 w 184"/>
              <a:gd name="T59" fmla="*/ 27 h 139"/>
              <a:gd name="T60" fmla="*/ 38 w 184"/>
              <a:gd name="T61" fmla="*/ 29 h 139"/>
              <a:gd name="T62" fmla="*/ 34 w 184"/>
              <a:gd name="T63" fmla="*/ 38 h 139"/>
              <a:gd name="T64" fmla="*/ 34 w 184"/>
              <a:gd name="T65" fmla="*/ 38 h 139"/>
              <a:gd name="T66" fmla="*/ 28 w 184"/>
              <a:gd name="T67" fmla="*/ 46 h 139"/>
              <a:gd name="T68" fmla="*/ 4 w 184"/>
              <a:gd name="T69" fmla="*/ 95 h 139"/>
              <a:gd name="T70" fmla="*/ 12 w 184"/>
              <a:gd name="T71" fmla="*/ 93 h 139"/>
              <a:gd name="T72" fmla="*/ 28 w 184"/>
              <a:gd name="T73" fmla="*/ 80 h 139"/>
              <a:gd name="T74" fmla="*/ 87 w 184"/>
              <a:gd name="T75" fmla="*/ 136 h 139"/>
              <a:gd name="T76" fmla="*/ 156 w 184"/>
              <a:gd name="T77" fmla="*/ 91 h 139"/>
              <a:gd name="T78" fmla="*/ 88 w 184"/>
              <a:gd name="T79" fmla="*/ 125 h 139"/>
              <a:gd name="T80" fmla="*/ 38 w 184"/>
              <a:gd name="T81" fmla="*/ 64 h 139"/>
              <a:gd name="T82" fmla="*/ 39 w 184"/>
              <a:gd name="T83" fmla="*/ 52 h 139"/>
              <a:gd name="T84" fmla="*/ 44 w 184"/>
              <a:gd name="T85" fmla="*/ 53 h 139"/>
              <a:gd name="T86" fmla="*/ 98 w 184"/>
              <a:gd name="T87" fmla="*/ 12 h 139"/>
              <a:gd name="T88" fmla="*/ 98 w 184"/>
              <a:gd name="T89" fmla="*/ 12 h 139"/>
              <a:gd name="T90" fmla="*/ 98 w 184"/>
              <a:gd name="T91" fmla="*/ 12 h 139"/>
              <a:gd name="T92" fmla="*/ 145 w 184"/>
              <a:gd name="T93" fmla="*/ 62 h 139"/>
              <a:gd name="T94" fmla="*/ 150 w 184"/>
              <a:gd name="T95" fmla="*/ 62 h 139"/>
              <a:gd name="T96" fmla="*/ 149 w 184"/>
              <a:gd name="T97" fmla="*/ 74 h 139"/>
              <a:gd name="T98" fmla="*/ 88 w 184"/>
              <a:gd name="T99" fmla="*/ 125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84" h="139">
                <a:moveTo>
                  <a:pt x="156" y="91"/>
                </a:moveTo>
                <a:cubicBezTo>
                  <a:pt x="158" y="97"/>
                  <a:pt x="163" y="103"/>
                  <a:pt x="169" y="107"/>
                </a:cubicBezTo>
                <a:cubicBezTo>
                  <a:pt x="172" y="107"/>
                  <a:pt x="174" y="110"/>
                  <a:pt x="177" y="110"/>
                </a:cubicBezTo>
                <a:cubicBezTo>
                  <a:pt x="184" y="91"/>
                  <a:pt x="178" y="68"/>
                  <a:pt x="162" y="58"/>
                </a:cubicBezTo>
                <a:cubicBezTo>
                  <a:pt x="159" y="57"/>
                  <a:pt x="160" y="52"/>
                  <a:pt x="157" y="49"/>
                </a:cubicBezTo>
                <a:cubicBezTo>
                  <a:pt x="157" y="49"/>
                  <a:pt x="157" y="49"/>
                  <a:pt x="157" y="49"/>
                </a:cubicBezTo>
                <a:cubicBezTo>
                  <a:pt x="157" y="46"/>
                  <a:pt x="155" y="43"/>
                  <a:pt x="155" y="40"/>
                </a:cubicBezTo>
                <a:cubicBezTo>
                  <a:pt x="153" y="37"/>
                  <a:pt x="153" y="37"/>
                  <a:pt x="153" y="37"/>
                </a:cubicBezTo>
                <a:cubicBezTo>
                  <a:pt x="153" y="34"/>
                  <a:pt x="150" y="31"/>
                  <a:pt x="148" y="28"/>
                </a:cubicBezTo>
                <a:cubicBezTo>
                  <a:pt x="148" y="28"/>
                  <a:pt x="148" y="28"/>
                  <a:pt x="148" y="28"/>
                </a:cubicBezTo>
                <a:cubicBezTo>
                  <a:pt x="143" y="22"/>
                  <a:pt x="137" y="18"/>
                  <a:pt x="132" y="12"/>
                </a:cubicBezTo>
                <a:cubicBezTo>
                  <a:pt x="132" y="12"/>
                  <a:pt x="132" y="12"/>
                  <a:pt x="132" y="12"/>
                </a:cubicBezTo>
                <a:cubicBezTo>
                  <a:pt x="129" y="12"/>
                  <a:pt x="127" y="9"/>
                  <a:pt x="124" y="9"/>
                </a:cubicBezTo>
                <a:cubicBezTo>
                  <a:pt x="121" y="8"/>
                  <a:pt x="122" y="6"/>
                  <a:pt x="122" y="6"/>
                </a:cubicBezTo>
                <a:cubicBezTo>
                  <a:pt x="119" y="5"/>
                  <a:pt x="116" y="5"/>
                  <a:pt x="111" y="2"/>
                </a:cubicBezTo>
                <a:cubicBezTo>
                  <a:pt x="111" y="2"/>
                  <a:pt x="111" y="2"/>
                  <a:pt x="111" y="2"/>
                </a:cubicBezTo>
                <a:cubicBezTo>
                  <a:pt x="108" y="2"/>
                  <a:pt x="105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4" y="0"/>
                  <a:pt x="91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2" y="2"/>
                  <a:pt x="80" y="2"/>
                  <a:pt x="77" y="2"/>
                </a:cubicBezTo>
                <a:cubicBezTo>
                  <a:pt x="77" y="2"/>
                  <a:pt x="77" y="5"/>
                  <a:pt x="74" y="4"/>
                </a:cubicBezTo>
                <a:cubicBezTo>
                  <a:pt x="71" y="4"/>
                  <a:pt x="68" y="7"/>
                  <a:pt x="65" y="6"/>
                </a:cubicBezTo>
                <a:cubicBezTo>
                  <a:pt x="65" y="6"/>
                  <a:pt x="65" y="6"/>
                  <a:pt x="65" y="6"/>
                </a:cubicBezTo>
                <a:cubicBezTo>
                  <a:pt x="59" y="11"/>
                  <a:pt x="53" y="14"/>
                  <a:pt x="47" y="19"/>
                </a:cubicBezTo>
                <a:cubicBezTo>
                  <a:pt x="47" y="19"/>
                  <a:pt x="47" y="19"/>
                  <a:pt x="47" y="19"/>
                </a:cubicBezTo>
                <a:cubicBezTo>
                  <a:pt x="44" y="22"/>
                  <a:pt x="41" y="24"/>
                  <a:pt x="41" y="27"/>
                </a:cubicBezTo>
                <a:cubicBezTo>
                  <a:pt x="38" y="29"/>
                  <a:pt x="38" y="29"/>
                  <a:pt x="38" y="29"/>
                </a:cubicBezTo>
                <a:cubicBezTo>
                  <a:pt x="37" y="32"/>
                  <a:pt x="34" y="35"/>
                  <a:pt x="34" y="38"/>
                </a:cubicBezTo>
                <a:cubicBezTo>
                  <a:pt x="34" y="38"/>
                  <a:pt x="34" y="38"/>
                  <a:pt x="34" y="38"/>
                </a:cubicBezTo>
                <a:cubicBezTo>
                  <a:pt x="31" y="40"/>
                  <a:pt x="31" y="46"/>
                  <a:pt x="28" y="46"/>
                </a:cubicBezTo>
                <a:cubicBezTo>
                  <a:pt x="10" y="53"/>
                  <a:pt x="0" y="74"/>
                  <a:pt x="4" y="95"/>
                </a:cubicBezTo>
                <a:cubicBezTo>
                  <a:pt x="7" y="95"/>
                  <a:pt x="10" y="92"/>
                  <a:pt x="12" y="93"/>
                </a:cubicBezTo>
                <a:cubicBezTo>
                  <a:pt x="18" y="90"/>
                  <a:pt x="24" y="85"/>
                  <a:pt x="28" y="80"/>
                </a:cubicBezTo>
                <a:cubicBezTo>
                  <a:pt x="33" y="112"/>
                  <a:pt x="57" y="134"/>
                  <a:pt x="87" y="136"/>
                </a:cubicBezTo>
                <a:cubicBezTo>
                  <a:pt x="118" y="139"/>
                  <a:pt x="145" y="122"/>
                  <a:pt x="156" y="91"/>
                </a:cubicBezTo>
                <a:close/>
                <a:moveTo>
                  <a:pt x="88" y="125"/>
                </a:moveTo>
                <a:cubicBezTo>
                  <a:pt x="58" y="122"/>
                  <a:pt x="35" y="95"/>
                  <a:pt x="38" y="64"/>
                </a:cubicBezTo>
                <a:cubicBezTo>
                  <a:pt x="38" y="61"/>
                  <a:pt x="38" y="55"/>
                  <a:pt x="39" y="52"/>
                </a:cubicBezTo>
                <a:cubicBezTo>
                  <a:pt x="41" y="53"/>
                  <a:pt x="41" y="53"/>
                  <a:pt x="44" y="53"/>
                </a:cubicBezTo>
                <a:cubicBezTo>
                  <a:pt x="69" y="55"/>
                  <a:pt x="93" y="37"/>
                  <a:pt x="98" y="12"/>
                </a:cubicBezTo>
                <a:cubicBezTo>
                  <a:pt x="98" y="12"/>
                  <a:pt x="98" y="12"/>
                  <a:pt x="98" y="12"/>
                </a:cubicBezTo>
                <a:cubicBezTo>
                  <a:pt x="98" y="12"/>
                  <a:pt x="98" y="12"/>
                  <a:pt x="98" y="12"/>
                </a:cubicBezTo>
                <a:cubicBezTo>
                  <a:pt x="99" y="38"/>
                  <a:pt x="120" y="60"/>
                  <a:pt x="145" y="62"/>
                </a:cubicBezTo>
                <a:cubicBezTo>
                  <a:pt x="147" y="62"/>
                  <a:pt x="147" y="62"/>
                  <a:pt x="150" y="62"/>
                </a:cubicBezTo>
                <a:cubicBezTo>
                  <a:pt x="150" y="65"/>
                  <a:pt x="150" y="71"/>
                  <a:pt x="149" y="74"/>
                </a:cubicBezTo>
                <a:cubicBezTo>
                  <a:pt x="146" y="105"/>
                  <a:pt x="119" y="128"/>
                  <a:pt x="88" y="12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4" name="出自【趣你的PPT】(微信:qunideppt)：最优质的PPT资源库"/>
          <p:cNvSpPr>
            <a:spLocks/>
          </p:cNvSpPr>
          <p:nvPr/>
        </p:nvSpPr>
        <p:spPr bwMode="auto">
          <a:xfrm>
            <a:off x="4041324" y="2960272"/>
            <a:ext cx="33845" cy="36665"/>
          </a:xfrm>
          <a:custGeom>
            <a:avLst/>
            <a:gdLst>
              <a:gd name="T0" fmla="*/ 1 w 19"/>
              <a:gd name="T1" fmla="*/ 10 h 21"/>
              <a:gd name="T2" fmla="*/ 11 w 19"/>
              <a:gd name="T3" fmla="*/ 0 h 21"/>
              <a:gd name="T4" fmla="*/ 19 w 19"/>
              <a:gd name="T5" fmla="*/ 11 h 21"/>
              <a:gd name="T6" fmla="*/ 9 w 19"/>
              <a:gd name="T7" fmla="*/ 21 h 21"/>
              <a:gd name="T8" fmla="*/ 1 w 19"/>
              <a:gd name="T9" fmla="*/ 1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21">
                <a:moveTo>
                  <a:pt x="1" y="10"/>
                </a:moveTo>
                <a:cubicBezTo>
                  <a:pt x="1" y="4"/>
                  <a:pt x="5" y="0"/>
                  <a:pt x="11" y="0"/>
                </a:cubicBezTo>
                <a:cubicBezTo>
                  <a:pt x="16" y="1"/>
                  <a:pt x="19" y="6"/>
                  <a:pt x="19" y="11"/>
                </a:cubicBezTo>
                <a:cubicBezTo>
                  <a:pt x="18" y="17"/>
                  <a:pt x="14" y="21"/>
                  <a:pt x="9" y="21"/>
                </a:cubicBezTo>
                <a:cubicBezTo>
                  <a:pt x="4" y="20"/>
                  <a:pt x="0" y="15"/>
                  <a:pt x="1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5" name="出自【趣你的PPT】(微信:qunideppt)：最优质的PPT资源库"/>
          <p:cNvSpPr>
            <a:spLocks/>
          </p:cNvSpPr>
          <p:nvPr/>
        </p:nvSpPr>
        <p:spPr bwMode="auto">
          <a:xfrm>
            <a:off x="4113714" y="2964973"/>
            <a:ext cx="36665" cy="38546"/>
          </a:xfrm>
          <a:custGeom>
            <a:avLst/>
            <a:gdLst>
              <a:gd name="T0" fmla="*/ 0 w 21"/>
              <a:gd name="T1" fmla="*/ 10 h 22"/>
              <a:gd name="T2" fmla="*/ 12 w 21"/>
              <a:gd name="T3" fmla="*/ 1 h 22"/>
              <a:gd name="T4" fmla="*/ 21 w 21"/>
              <a:gd name="T5" fmla="*/ 12 h 22"/>
              <a:gd name="T6" fmla="*/ 10 w 21"/>
              <a:gd name="T7" fmla="*/ 21 h 22"/>
              <a:gd name="T8" fmla="*/ 0 w 21"/>
              <a:gd name="T9" fmla="*/ 1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22">
                <a:moveTo>
                  <a:pt x="0" y="10"/>
                </a:moveTo>
                <a:cubicBezTo>
                  <a:pt x="1" y="5"/>
                  <a:pt x="6" y="0"/>
                  <a:pt x="12" y="1"/>
                </a:cubicBezTo>
                <a:cubicBezTo>
                  <a:pt x="17" y="1"/>
                  <a:pt x="21" y="6"/>
                  <a:pt x="21" y="12"/>
                </a:cubicBezTo>
                <a:cubicBezTo>
                  <a:pt x="20" y="18"/>
                  <a:pt x="15" y="22"/>
                  <a:pt x="10" y="21"/>
                </a:cubicBezTo>
                <a:cubicBezTo>
                  <a:pt x="4" y="21"/>
                  <a:pt x="0" y="16"/>
                  <a:pt x="0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31329" y="3334443"/>
            <a:ext cx="314943" cy="323404"/>
          </a:xfrm>
          <a:custGeom>
            <a:avLst/>
            <a:gdLst>
              <a:gd name="T0" fmla="*/ 145 w 180"/>
              <a:gd name="T1" fmla="*/ 110 h 185"/>
              <a:gd name="T2" fmla="*/ 160 w 180"/>
              <a:gd name="T3" fmla="*/ 71 h 185"/>
              <a:gd name="T4" fmla="*/ 96 w 180"/>
              <a:gd name="T5" fmla="*/ 1 h 185"/>
              <a:gd name="T6" fmla="*/ 47 w 180"/>
              <a:gd name="T7" fmla="*/ 19 h 185"/>
              <a:gd name="T8" fmla="*/ 45 w 180"/>
              <a:gd name="T9" fmla="*/ 21 h 185"/>
              <a:gd name="T10" fmla="*/ 42 w 180"/>
              <a:gd name="T11" fmla="*/ 24 h 185"/>
              <a:gd name="T12" fmla="*/ 26 w 180"/>
              <a:gd name="T13" fmla="*/ 55 h 185"/>
              <a:gd name="T14" fmla="*/ 26 w 180"/>
              <a:gd name="T15" fmla="*/ 66 h 185"/>
              <a:gd name="T16" fmla="*/ 39 w 180"/>
              <a:gd name="T17" fmla="*/ 106 h 185"/>
              <a:gd name="T18" fmla="*/ 0 w 180"/>
              <a:gd name="T19" fmla="*/ 179 h 185"/>
              <a:gd name="T20" fmla="*/ 67 w 180"/>
              <a:gd name="T21" fmla="*/ 181 h 185"/>
              <a:gd name="T22" fmla="*/ 79 w 180"/>
              <a:gd name="T23" fmla="*/ 148 h 185"/>
              <a:gd name="T24" fmla="*/ 80 w 180"/>
              <a:gd name="T25" fmla="*/ 136 h 185"/>
              <a:gd name="T26" fmla="*/ 102 w 180"/>
              <a:gd name="T27" fmla="*/ 137 h 185"/>
              <a:gd name="T28" fmla="*/ 102 w 180"/>
              <a:gd name="T29" fmla="*/ 148 h 185"/>
              <a:gd name="T30" fmla="*/ 112 w 180"/>
              <a:gd name="T31" fmla="*/ 183 h 185"/>
              <a:gd name="T32" fmla="*/ 179 w 180"/>
              <a:gd name="T33" fmla="*/ 185 h 185"/>
              <a:gd name="T34" fmla="*/ 145 w 180"/>
              <a:gd name="T35" fmla="*/ 110 h 185"/>
              <a:gd name="T36" fmla="*/ 91 w 180"/>
              <a:gd name="T37" fmla="*/ 125 h 185"/>
              <a:gd name="T38" fmla="*/ 37 w 180"/>
              <a:gd name="T39" fmla="*/ 67 h 185"/>
              <a:gd name="T40" fmla="*/ 41 w 180"/>
              <a:gd name="T41" fmla="*/ 53 h 185"/>
              <a:gd name="T42" fmla="*/ 75 w 180"/>
              <a:gd name="T43" fmla="*/ 20 h 185"/>
              <a:gd name="T44" fmla="*/ 128 w 180"/>
              <a:gd name="T45" fmla="*/ 47 h 185"/>
              <a:gd name="T46" fmla="*/ 145 w 180"/>
              <a:gd name="T47" fmla="*/ 48 h 185"/>
              <a:gd name="T48" fmla="*/ 149 w 180"/>
              <a:gd name="T49" fmla="*/ 71 h 185"/>
              <a:gd name="T50" fmla="*/ 91 w 180"/>
              <a:gd name="T51" fmla="*/ 125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80" h="185">
                <a:moveTo>
                  <a:pt x="145" y="110"/>
                </a:moveTo>
                <a:cubicBezTo>
                  <a:pt x="154" y="99"/>
                  <a:pt x="160" y="85"/>
                  <a:pt x="160" y="71"/>
                </a:cubicBezTo>
                <a:cubicBezTo>
                  <a:pt x="162" y="34"/>
                  <a:pt x="132" y="2"/>
                  <a:pt x="96" y="1"/>
                </a:cubicBezTo>
                <a:cubicBezTo>
                  <a:pt x="76" y="0"/>
                  <a:pt x="59" y="8"/>
                  <a:pt x="47" y="19"/>
                </a:cubicBezTo>
                <a:cubicBezTo>
                  <a:pt x="47" y="22"/>
                  <a:pt x="45" y="21"/>
                  <a:pt x="45" y="21"/>
                </a:cubicBezTo>
                <a:cubicBezTo>
                  <a:pt x="45" y="21"/>
                  <a:pt x="45" y="21"/>
                  <a:pt x="42" y="24"/>
                </a:cubicBezTo>
                <a:cubicBezTo>
                  <a:pt x="36" y="32"/>
                  <a:pt x="26" y="55"/>
                  <a:pt x="26" y="55"/>
                </a:cubicBezTo>
                <a:cubicBezTo>
                  <a:pt x="26" y="58"/>
                  <a:pt x="26" y="63"/>
                  <a:pt x="26" y="66"/>
                </a:cubicBezTo>
                <a:cubicBezTo>
                  <a:pt x="26" y="80"/>
                  <a:pt x="31" y="95"/>
                  <a:pt x="39" y="106"/>
                </a:cubicBezTo>
                <a:cubicBezTo>
                  <a:pt x="16" y="123"/>
                  <a:pt x="1" y="150"/>
                  <a:pt x="0" y="179"/>
                </a:cubicBezTo>
                <a:cubicBezTo>
                  <a:pt x="67" y="181"/>
                  <a:pt x="67" y="181"/>
                  <a:pt x="67" y="181"/>
                </a:cubicBezTo>
                <a:cubicBezTo>
                  <a:pt x="79" y="148"/>
                  <a:pt x="79" y="148"/>
                  <a:pt x="79" y="148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102" y="137"/>
                  <a:pt x="102" y="137"/>
                  <a:pt x="102" y="137"/>
                </a:cubicBezTo>
                <a:cubicBezTo>
                  <a:pt x="102" y="148"/>
                  <a:pt x="102" y="148"/>
                  <a:pt x="102" y="148"/>
                </a:cubicBezTo>
                <a:cubicBezTo>
                  <a:pt x="112" y="183"/>
                  <a:pt x="112" y="183"/>
                  <a:pt x="112" y="183"/>
                </a:cubicBezTo>
                <a:cubicBezTo>
                  <a:pt x="179" y="185"/>
                  <a:pt x="179" y="185"/>
                  <a:pt x="179" y="185"/>
                </a:cubicBezTo>
                <a:cubicBezTo>
                  <a:pt x="180" y="157"/>
                  <a:pt x="167" y="128"/>
                  <a:pt x="145" y="110"/>
                </a:cubicBezTo>
                <a:close/>
                <a:moveTo>
                  <a:pt x="91" y="125"/>
                </a:moveTo>
                <a:cubicBezTo>
                  <a:pt x="60" y="124"/>
                  <a:pt x="36" y="98"/>
                  <a:pt x="37" y="67"/>
                </a:cubicBezTo>
                <a:cubicBezTo>
                  <a:pt x="37" y="61"/>
                  <a:pt x="38" y="55"/>
                  <a:pt x="41" y="53"/>
                </a:cubicBezTo>
                <a:cubicBezTo>
                  <a:pt x="55" y="45"/>
                  <a:pt x="67" y="34"/>
                  <a:pt x="75" y="20"/>
                </a:cubicBezTo>
                <a:cubicBezTo>
                  <a:pt x="86" y="37"/>
                  <a:pt x="105" y="46"/>
                  <a:pt x="128" y="47"/>
                </a:cubicBezTo>
                <a:cubicBezTo>
                  <a:pt x="133" y="47"/>
                  <a:pt x="139" y="48"/>
                  <a:pt x="145" y="48"/>
                </a:cubicBezTo>
                <a:cubicBezTo>
                  <a:pt x="147" y="54"/>
                  <a:pt x="150" y="62"/>
                  <a:pt x="149" y="71"/>
                </a:cubicBezTo>
                <a:cubicBezTo>
                  <a:pt x="148" y="102"/>
                  <a:pt x="122" y="127"/>
                  <a:pt x="91" y="12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" name="出自【趣你的PPT】(微信:qunideppt)：最优质的PPT资源库"/>
          <p:cNvSpPr>
            <a:spLocks/>
          </p:cNvSpPr>
          <p:nvPr/>
        </p:nvSpPr>
        <p:spPr bwMode="auto">
          <a:xfrm>
            <a:off x="4040384" y="3436917"/>
            <a:ext cx="32905" cy="36665"/>
          </a:xfrm>
          <a:custGeom>
            <a:avLst/>
            <a:gdLst>
              <a:gd name="T0" fmla="*/ 0 w 19"/>
              <a:gd name="T1" fmla="*/ 10 h 21"/>
              <a:gd name="T2" fmla="*/ 10 w 19"/>
              <a:gd name="T3" fmla="*/ 0 h 21"/>
              <a:gd name="T4" fmla="*/ 19 w 19"/>
              <a:gd name="T5" fmla="*/ 11 h 21"/>
              <a:gd name="T6" fmla="*/ 9 w 19"/>
              <a:gd name="T7" fmla="*/ 21 h 21"/>
              <a:gd name="T8" fmla="*/ 0 w 19"/>
              <a:gd name="T9" fmla="*/ 1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21">
                <a:moveTo>
                  <a:pt x="0" y="10"/>
                </a:moveTo>
                <a:cubicBezTo>
                  <a:pt x="0" y="4"/>
                  <a:pt x="5" y="0"/>
                  <a:pt x="10" y="0"/>
                </a:cubicBezTo>
                <a:cubicBezTo>
                  <a:pt x="15" y="0"/>
                  <a:pt x="19" y="5"/>
                  <a:pt x="19" y="11"/>
                </a:cubicBezTo>
                <a:cubicBezTo>
                  <a:pt x="19" y="16"/>
                  <a:pt x="15" y="21"/>
                  <a:pt x="9" y="21"/>
                </a:cubicBezTo>
                <a:cubicBezTo>
                  <a:pt x="4" y="21"/>
                  <a:pt x="0" y="16"/>
                  <a:pt x="0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" name="出自【趣你的PPT】(微信:qunideppt)：最优质的PPT资源库"/>
          <p:cNvSpPr>
            <a:spLocks/>
          </p:cNvSpPr>
          <p:nvPr/>
        </p:nvSpPr>
        <p:spPr bwMode="auto">
          <a:xfrm>
            <a:off x="4113714" y="3440677"/>
            <a:ext cx="36665" cy="34785"/>
          </a:xfrm>
          <a:custGeom>
            <a:avLst/>
            <a:gdLst>
              <a:gd name="T0" fmla="*/ 0 w 21"/>
              <a:gd name="T1" fmla="*/ 10 h 20"/>
              <a:gd name="T2" fmla="*/ 11 w 21"/>
              <a:gd name="T3" fmla="*/ 0 h 20"/>
              <a:gd name="T4" fmla="*/ 21 w 21"/>
              <a:gd name="T5" fmla="*/ 10 h 20"/>
              <a:gd name="T6" fmla="*/ 10 w 21"/>
              <a:gd name="T7" fmla="*/ 20 h 20"/>
              <a:gd name="T8" fmla="*/ 0 w 21"/>
              <a:gd name="T9" fmla="*/ 1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20">
                <a:moveTo>
                  <a:pt x="0" y="10"/>
                </a:moveTo>
                <a:cubicBezTo>
                  <a:pt x="0" y="4"/>
                  <a:pt x="5" y="0"/>
                  <a:pt x="11" y="0"/>
                </a:cubicBezTo>
                <a:cubicBezTo>
                  <a:pt x="16" y="0"/>
                  <a:pt x="21" y="5"/>
                  <a:pt x="21" y="10"/>
                </a:cubicBezTo>
                <a:cubicBezTo>
                  <a:pt x="20" y="16"/>
                  <a:pt x="16" y="20"/>
                  <a:pt x="10" y="20"/>
                </a:cubicBezTo>
                <a:cubicBezTo>
                  <a:pt x="4" y="20"/>
                  <a:pt x="0" y="15"/>
                  <a:pt x="0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" name="出自【趣你的PPT】(微信:qunideppt)：最优质的PPT资源库"/>
          <p:cNvSpPr>
            <a:spLocks/>
          </p:cNvSpPr>
          <p:nvPr/>
        </p:nvSpPr>
        <p:spPr bwMode="auto">
          <a:xfrm>
            <a:off x="4104313" y="4034838"/>
            <a:ext cx="145720" cy="103414"/>
          </a:xfrm>
          <a:custGeom>
            <a:avLst/>
            <a:gdLst>
              <a:gd name="T0" fmla="*/ 66 w 83"/>
              <a:gd name="T1" fmla="*/ 0 h 59"/>
              <a:gd name="T2" fmla="*/ 0 w 83"/>
              <a:gd name="T3" fmla="*/ 53 h 59"/>
              <a:gd name="T4" fmla="*/ 82 w 83"/>
              <a:gd name="T5" fmla="*/ 59 h 59"/>
              <a:gd name="T6" fmla="*/ 66 w 83"/>
              <a:gd name="T7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3" h="59">
                <a:moveTo>
                  <a:pt x="66" y="0"/>
                </a:moveTo>
                <a:cubicBezTo>
                  <a:pt x="37" y="7"/>
                  <a:pt x="13" y="29"/>
                  <a:pt x="0" y="53"/>
                </a:cubicBezTo>
                <a:cubicBezTo>
                  <a:pt x="82" y="59"/>
                  <a:pt x="82" y="59"/>
                  <a:pt x="82" y="59"/>
                </a:cubicBezTo>
                <a:cubicBezTo>
                  <a:pt x="83" y="36"/>
                  <a:pt x="76" y="15"/>
                  <a:pt x="66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" name="出自【趣你的PPT】(微信:qunideppt)：最优质的PPT资源库"/>
          <p:cNvSpPr>
            <a:spLocks/>
          </p:cNvSpPr>
          <p:nvPr/>
        </p:nvSpPr>
        <p:spPr bwMode="auto">
          <a:xfrm>
            <a:off x="3933210" y="4020736"/>
            <a:ext cx="143840" cy="105294"/>
          </a:xfrm>
          <a:custGeom>
            <a:avLst/>
            <a:gdLst>
              <a:gd name="T0" fmla="*/ 23 w 82"/>
              <a:gd name="T1" fmla="*/ 0 h 60"/>
              <a:gd name="T2" fmla="*/ 0 w 82"/>
              <a:gd name="T3" fmla="*/ 55 h 60"/>
              <a:gd name="T4" fmla="*/ 82 w 82"/>
              <a:gd name="T5" fmla="*/ 60 h 60"/>
              <a:gd name="T6" fmla="*/ 23 w 82"/>
              <a:gd name="T7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2" h="60">
                <a:moveTo>
                  <a:pt x="23" y="0"/>
                </a:moveTo>
                <a:cubicBezTo>
                  <a:pt x="11" y="13"/>
                  <a:pt x="1" y="33"/>
                  <a:pt x="0" y="55"/>
                </a:cubicBezTo>
                <a:cubicBezTo>
                  <a:pt x="82" y="60"/>
                  <a:pt x="82" y="60"/>
                  <a:pt x="82" y="60"/>
                </a:cubicBezTo>
                <a:cubicBezTo>
                  <a:pt x="72" y="34"/>
                  <a:pt x="51" y="10"/>
                  <a:pt x="23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39790" y="3809207"/>
            <a:ext cx="322464" cy="241613"/>
          </a:xfrm>
          <a:custGeom>
            <a:avLst/>
            <a:gdLst>
              <a:gd name="T0" fmla="*/ 156 w 184"/>
              <a:gd name="T1" fmla="*/ 89 h 138"/>
              <a:gd name="T2" fmla="*/ 169 w 184"/>
              <a:gd name="T3" fmla="*/ 104 h 138"/>
              <a:gd name="T4" fmla="*/ 177 w 184"/>
              <a:gd name="T5" fmla="*/ 108 h 138"/>
              <a:gd name="T6" fmla="*/ 161 w 184"/>
              <a:gd name="T7" fmla="*/ 56 h 138"/>
              <a:gd name="T8" fmla="*/ 156 w 184"/>
              <a:gd name="T9" fmla="*/ 47 h 138"/>
              <a:gd name="T10" fmla="*/ 156 w 184"/>
              <a:gd name="T11" fmla="*/ 47 h 138"/>
              <a:gd name="T12" fmla="*/ 154 w 184"/>
              <a:gd name="T13" fmla="*/ 38 h 138"/>
              <a:gd name="T14" fmla="*/ 151 w 184"/>
              <a:gd name="T15" fmla="*/ 35 h 138"/>
              <a:gd name="T16" fmla="*/ 146 w 184"/>
              <a:gd name="T17" fmla="*/ 26 h 138"/>
              <a:gd name="T18" fmla="*/ 146 w 184"/>
              <a:gd name="T19" fmla="*/ 26 h 138"/>
              <a:gd name="T20" fmla="*/ 130 w 184"/>
              <a:gd name="T21" fmla="*/ 11 h 138"/>
              <a:gd name="T22" fmla="*/ 130 w 184"/>
              <a:gd name="T23" fmla="*/ 11 h 138"/>
              <a:gd name="T24" fmla="*/ 122 w 184"/>
              <a:gd name="T25" fmla="*/ 8 h 138"/>
              <a:gd name="T26" fmla="*/ 119 w 184"/>
              <a:gd name="T27" fmla="*/ 5 h 138"/>
              <a:gd name="T28" fmla="*/ 108 w 184"/>
              <a:gd name="T29" fmla="*/ 1 h 138"/>
              <a:gd name="T30" fmla="*/ 108 w 184"/>
              <a:gd name="T31" fmla="*/ 1 h 138"/>
              <a:gd name="T32" fmla="*/ 97 w 184"/>
              <a:gd name="T33" fmla="*/ 1 h 138"/>
              <a:gd name="T34" fmla="*/ 97 w 184"/>
              <a:gd name="T35" fmla="*/ 1 h 138"/>
              <a:gd name="T36" fmla="*/ 97 w 184"/>
              <a:gd name="T37" fmla="*/ 1 h 138"/>
              <a:gd name="T38" fmla="*/ 97 w 184"/>
              <a:gd name="T39" fmla="*/ 1 h 138"/>
              <a:gd name="T40" fmla="*/ 97 w 184"/>
              <a:gd name="T41" fmla="*/ 1 h 138"/>
              <a:gd name="T42" fmla="*/ 86 w 184"/>
              <a:gd name="T43" fmla="*/ 0 h 138"/>
              <a:gd name="T44" fmla="*/ 86 w 184"/>
              <a:gd name="T45" fmla="*/ 0 h 138"/>
              <a:gd name="T46" fmla="*/ 74 w 184"/>
              <a:gd name="T47" fmla="*/ 2 h 138"/>
              <a:gd name="T48" fmla="*/ 71 w 184"/>
              <a:gd name="T49" fmla="*/ 5 h 138"/>
              <a:gd name="T50" fmla="*/ 63 w 184"/>
              <a:gd name="T51" fmla="*/ 7 h 138"/>
              <a:gd name="T52" fmla="*/ 63 w 184"/>
              <a:gd name="T53" fmla="*/ 7 h 138"/>
              <a:gd name="T54" fmla="*/ 45 w 184"/>
              <a:gd name="T55" fmla="*/ 20 h 138"/>
              <a:gd name="T56" fmla="*/ 45 w 184"/>
              <a:gd name="T57" fmla="*/ 20 h 138"/>
              <a:gd name="T58" fmla="*/ 39 w 184"/>
              <a:gd name="T59" fmla="*/ 28 h 138"/>
              <a:gd name="T60" fmla="*/ 36 w 184"/>
              <a:gd name="T61" fmla="*/ 31 h 138"/>
              <a:gd name="T62" fmla="*/ 33 w 184"/>
              <a:gd name="T63" fmla="*/ 39 h 138"/>
              <a:gd name="T64" fmla="*/ 33 w 184"/>
              <a:gd name="T65" fmla="*/ 39 h 138"/>
              <a:gd name="T66" fmla="*/ 27 w 184"/>
              <a:gd name="T67" fmla="*/ 47 h 138"/>
              <a:gd name="T68" fmla="*/ 4 w 184"/>
              <a:gd name="T69" fmla="*/ 97 h 138"/>
              <a:gd name="T70" fmla="*/ 12 w 184"/>
              <a:gd name="T71" fmla="*/ 95 h 138"/>
              <a:gd name="T72" fmla="*/ 27 w 184"/>
              <a:gd name="T73" fmla="*/ 81 h 138"/>
              <a:gd name="T74" fmla="*/ 89 w 184"/>
              <a:gd name="T75" fmla="*/ 136 h 138"/>
              <a:gd name="T76" fmla="*/ 156 w 184"/>
              <a:gd name="T77" fmla="*/ 89 h 138"/>
              <a:gd name="T78" fmla="*/ 89 w 184"/>
              <a:gd name="T79" fmla="*/ 125 h 138"/>
              <a:gd name="T80" fmla="*/ 37 w 184"/>
              <a:gd name="T81" fmla="*/ 65 h 138"/>
              <a:gd name="T82" fmla="*/ 37 w 184"/>
              <a:gd name="T83" fmla="*/ 54 h 138"/>
              <a:gd name="T84" fmla="*/ 43 w 184"/>
              <a:gd name="T85" fmla="*/ 54 h 138"/>
              <a:gd name="T86" fmla="*/ 96 w 184"/>
              <a:gd name="T87" fmla="*/ 12 h 138"/>
              <a:gd name="T88" fmla="*/ 96 w 184"/>
              <a:gd name="T89" fmla="*/ 12 h 138"/>
              <a:gd name="T90" fmla="*/ 96 w 184"/>
              <a:gd name="T91" fmla="*/ 12 h 138"/>
              <a:gd name="T92" fmla="*/ 144 w 184"/>
              <a:gd name="T93" fmla="*/ 60 h 138"/>
              <a:gd name="T94" fmla="*/ 149 w 184"/>
              <a:gd name="T95" fmla="*/ 61 h 138"/>
              <a:gd name="T96" fmla="*/ 149 w 184"/>
              <a:gd name="T97" fmla="*/ 72 h 138"/>
              <a:gd name="T98" fmla="*/ 89 w 184"/>
              <a:gd name="T99" fmla="*/ 125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84" h="138">
                <a:moveTo>
                  <a:pt x="156" y="89"/>
                </a:moveTo>
                <a:cubicBezTo>
                  <a:pt x="159" y="95"/>
                  <a:pt x="164" y="101"/>
                  <a:pt x="169" y="104"/>
                </a:cubicBezTo>
                <a:cubicBezTo>
                  <a:pt x="172" y="105"/>
                  <a:pt x="175" y="108"/>
                  <a:pt x="177" y="108"/>
                </a:cubicBezTo>
                <a:cubicBezTo>
                  <a:pt x="184" y="88"/>
                  <a:pt x="177" y="65"/>
                  <a:pt x="161" y="56"/>
                </a:cubicBezTo>
                <a:cubicBezTo>
                  <a:pt x="158" y="56"/>
                  <a:pt x="159" y="50"/>
                  <a:pt x="156" y="47"/>
                </a:cubicBezTo>
                <a:cubicBezTo>
                  <a:pt x="156" y="47"/>
                  <a:pt x="156" y="47"/>
                  <a:pt x="156" y="47"/>
                </a:cubicBezTo>
                <a:cubicBezTo>
                  <a:pt x="156" y="44"/>
                  <a:pt x="153" y="41"/>
                  <a:pt x="154" y="38"/>
                </a:cubicBezTo>
                <a:cubicBezTo>
                  <a:pt x="151" y="35"/>
                  <a:pt x="151" y="35"/>
                  <a:pt x="151" y="35"/>
                </a:cubicBezTo>
                <a:cubicBezTo>
                  <a:pt x="151" y="32"/>
                  <a:pt x="149" y="29"/>
                  <a:pt x="146" y="26"/>
                </a:cubicBezTo>
                <a:cubicBezTo>
                  <a:pt x="146" y="26"/>
                  <a:pt x="146" y="26"/>
                  <a:pt x="146" y="26"/>
                </a:cubicBezTo>
                <a:cubicBezTo>
                  <a:pt x="141" y="20"/>
                  <a:pt x="135" y="17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ubicBezTo>
                  <a:pt x="127" y="11"/>
                  <a:pt x="125" y="8"/>
                  <a:pt x="122" y="8"/>
                </a:cubicBezTo>
                <a:cubicBezTo>
                  <a:pt x="119" y="8"/>
                  <a:pt x="119" y="5"/>
                  <a:pt x="119" y="5"/>
                </a:cubicBezTo>
                <a:cubicBezTo>
                  <a:pt x="116" y="5"/>
                  <a:pt x="114" y="5"/>
                  <a:pt x="108" y="1"/>
                </a:cubicBezTo>
                <a:cubicBezTo>
                  <a:pt x="108" y="1"/>
                  <a:pt x="108" y="1"/>
                  <a:pt x="108" y="1"/>
                </a:cubicBezTo>
                <a:cubicBezTo>
                  <a:pt x="105" y="1"/>
                  <a:pt x="103" y="1"/>
                  <a:pt x="97" y="1"/>
                </a:cubicBezTo>
                <a:cubicBezTo>
                  <a:pt x="97" y="1"/>
                  <a:pt x="97" y="1"/>
                  <a:pt x="97" y="1"/>
                </a:cubicBezTo>
                <a:cubicBezTo>
                  <a:pt x="97" y="1"/>
                  <a:pt x="97" y="1"/>
                  <a:pt x="97" y="1"/>
                </a:cubicBezTo>
                <a:cubicBezTo>
                  <a:pt x="97" y="1"/>
                  <a:pt x="97" y="1"/>
                  <a:pt x="97" y="1"/>
                </a:cubicBezTo>
                <a:cubicBezTo>
                  <a:pt x="97" y="1"/>
                  <a:pt x="97" y="1"/>
                  <a:pt x="97" y="1"/>
                </a:cubicBezTo>
                <a:cubicBezTo>
                  <a:pt x="91" y="0"/>
                  <a:pt x="89" y="0"/>
                  <a:pt x="86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0" y="2"/>
                  <a:pt x="77" y="2"/>
                  <a:pt x="74" y="2"/>
                </a:cubicBezTo>
                <a:cubicBezTo>
                  <a:pt x="74" y="2"/>
                  <a:pt x="74" y="5"/>
                  <a:pt x="71" y="5"/>
                </a:cubicBezTo>
                <a:cubicBezTo>
                  <a:pt x="69" y="5"/>
                  <a:pt x="66" y="7"/>
                  <a:pt x="63" y="7"/>
                </a:cubicBezTo>
                <a:cubicBezTo>
                  <a:pt x="63" y="7"/>
                  <a:pt x="63" y="7"/>
                  <a:pt x="63" y="7"/>
                </a:cubicBezTo>
                <a:cubicBezTo>
                  <a:pt x="57" y="12"/>
                  <a:pt x="51" y="15"/>
                  <a:pt x="45" y="20"/>
                </a:cubicBezTo>
                <a:cubicBezTo>
                  <a:pt x="45" y="20"/>
                  <a:pt x="45" y="20"/>
                  <a:pt x="45" y="20"/>
                </a:cubicBezTo>
                <a:cubicBezTo>
                  <a:pt x="42" y="23"/>
                  <a:pt x="39" y="25"/>
                  <a:pt x="39" y="28"/>
                </a:cubicBezTo>
                <a:cubicBezTo>
                  <a:pt x="36" y="31"/>
                  <a:pt x="36" y="31"/>
                  <a:pt x="36" y="31"/>
                </a:cubicBezTo>
                <a:cubicBezTo>
                  <a:pt x="36" y="34"/>
                  <a:pt x="33" y="36"/>
                  <a:pt x="33" y="39"/>
                </a:cubicBezTo>
                <a:cubicBezTo>
                  <a:pt x="33" y="39"/>
                  <a:pt x="33" y="39"/>
                  <a:pt x="33" y="39"/>
                </a:cubicBezTo>
                <a:cubicBezTo>
                  <a:pt x="30" y="42"/>
                  <a:pt x="29" y="48"/>
                  <a:pt x="27" y="47"/>
                </a:cubicBezTo>
                <a:cubicBezTo>
                  <a:pt x="9" y="55"/>
                  <a:pt x="0" y="77"/>
                  <a:pt x="4" y="97"/>
                </a:cubicBezTo>
                <a:cubicBezTo>
                  <a:pt x="7" y="97"/>
                  <a:pt x="10" y="95"/>
                  <a:pt x="12" y="95"/>
                </a:cubicBezTo>
                <a:cubicBezTo>
                  <a:pt x="18" y="92"/>
                  <a:pt x="24" y="87"/>
                  <a:pt x="27" y="81"/>
                </a:cubicBezTo>
                <a:cubicBezTo>
                  <a:pt x="34" y="113"/>
                  <a:pt x="58" y="134"/>
                  <a:pt x="89" y="136"/>
                </a:cubicBezTo>
                <a:cubicBezTo>
                  <a:pt x="119" y="138"/>
                  <a:pt x="146" y="120"/>
                  <a:pt x="156" y="89"/>
                </a:cubicBezTo>
                <a:close/>
                <a:moveTo>
                  <a:pt x="89" y="125"/>
                </a:moveTo>
                <a:cubicBezTo>
                  <a:pt x="58" y="123"/>
                  <a:pt x="35" y="96"/>
                  <a:pt x="37" y="65"/>
                </a:cubicBezTo>
                <a:cubicBezTo>
                  <a:pt x="37" y="62"/>
                  <a:pt x="37" y="57"/>
                  <a:pt x="37" y="54"/>
                </a:cubicBezTo>
                <a:cubicBezTo>
                  <a:pt x="40" y="54"/>
                  <a:pt x="40" y="54"/>
                  <a:pt x="43" y="54"/>
                </a:cubicBezTo>
                <a:cubicBezTo>
                  <a:pt x="68" y="56"/>
                  <a:pt x="92" y="37"/>
                  <a:pt x="96" y="12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12"/>
                  <a:pt x="96" y="12"/>
                  <a:pt x="96" y="12"/>
                </a:cubicBezTo>
                <a:cubicBezTo>
                  <a:pt x="97" y="38"/>
                  <a:pt x="119" y="59"/>
                  <a:pt x="144" y="60"/>
                </a:cubicBezTo>
                <a:cubicBezTo>
                  <a:pt x="147" y="61"/>
                  <a:pt x="147" y="61"/>
                  <a:pt x="149" y="61"/>
                </a:cubicBezTo>
                <a:cubicBezTo>
                  <a:pt x="149" y="64"/>
                  <a:pt x="149" y="69"/>
                  <a:pt x="149" y="72"/>
                </a:cubicBezTo>
                <a:cubicBezTo>
                  <a:pt x="147" y="103"/>
                  <a:pt x="120" y="127"/>
                  <a:pt x="89" y="12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" name="出自【趣你的PPT】(微信:qunideppt)：最优质的PPT资源库"/>
          <p:cNvSpPr>
            <a:spLocks/>
          </p:cNvSpPr>
          <p:nvPr/>
        </p:nvSpPr>
        <p:spPr bwMode="auto">
          <a:xfrm>
            <a:off x="4048845" y="3910741"/>
            <a:ext cx="31025" cy="36665"/>
          </a:xfrm>
          <a:custGeom>
            <a:avLst/>
            <a:gdLst>
              <a:gd name="T0" fmla="*/ 0 w 18"/>
              <a:gd name="T1" fmla="*/ 10 h 21"/>
              <a:gd name="T2" fmla="*/ 10 w 18"/>
              <a:gd name="T3" fmla="*/ 1 h 21"/>
              <a:gd name="T4" fmla="*/ 18 w 18"/>
              <a:gd name="T5" fmla="*/ 11 h 21"/>
              <a:gd name="T6" fmla="*/ 8 w 18"/>
              <a:gd name="T7" fmla="*/ 21 h 21"/>
              <a:gd name="T8" fmla="*/ 0 w 18"/>
              <a:gd name="T9" fmla="*/ 1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21">
                <a:moveTo>
                  <a:pt x="0" y="10"/>
                </a:moveTo>
                <a:cubicBezTo>
                  <a:pt x="0" y="5"/>
                  <a:pt x="5" y="0"/>
                  <a:pt x="10" y="1"/>
                </a:cubicBezTo>
                <a:cubicBezTo>
                  <a:pt x="15" y="1"/>
                  <a:pt x="18" y="6"/>
                  <a:pt x="18" y="11"/>
                </a:cubicBezTo>
                <a:cubicBezTo>
                  <a:pt x="18" y="17"/>
                  <a:pt x="13" y="21"/>
                  <a:pt x="8" y="21"/>
                </a:cubicBezTo>
                <a:cubicBezTo>
                  <a:pt x="3" y="21"/>
                  <a:pt x="0" y="16"/>
                  <a:pt x="0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" name="出自【趣你的PPT】(微信:qunideppt)：最优质的PPT资源库"/>
          <p:cNvSpPr>
            <a:spLocks/>
          </p:cNvSpPr>
          <p:nvPr/>
        </p:nvSpPr>
        <p:spPr bwMode="auto">
          <a:xfrm>
            <a:off x="4120295" y="3916382"/>
            <a:ext cx="36665" cy="36665"/>
          </a:xfrm>
          <a:custGeom>
            <a:avLst/>
            <a:gdLst>
              <a:gd name="T0" fmla="*/ 0 w 21"/>
              <a:gd name="T1" fmla="*/ 10 h 21"/>
              <a:gd name="T2" fmla="*/ 11 w 21"/>
              <a:gd name="T3" fmla="*/ 0 h 21"/>
              <a:gd name="T4" fmla="*/ 20 w 21"/>
              <a:gd name="T5" fmla="*/ 11 h 21"/>
              <a:gd name="T6" fmla="*/ 10 w 21"/>
              <a:gd name="T7" fmla="*/ 21 h 21"/>
              <a:gd name="T8" fmla="*/ 0 w 21"/>
              <a:gd name="T9" fmla="*/ 1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21">
                <a:moveTo>
                  <a:pt x="0" y="10"/>
                </a:moveTo>
                <a:cubicBezTo>
                  <a:pt x="0" y="4"/>
                  <a:pt x="5" y="0"/>
                  <a:pt x="11" y="0"/>
                </a:cubicBezTo>
                <a:cubicBezTo>
                  <a:pt x="16" y="1"/>
                  <a:pt x="21" y="5"/>
                  <a:pt x="20" y="11"/>
                </a:cubicBezTo>
                <a:cubicBezTo>
                  <a:pt x="20" y="17"/>
                  <a:pt x="15" y="21"/>
                  <a:pt x="10" y="21"/>
                </a:cubicBezTo>
                <a:cubicBezTo>
                  <a:pt x="4" y="20"/>
                  <a:pt x="0" y="16"/>
                  <a:pt x="0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24748" y="4313116"/>
            <a:ext cx="314943" cy="323404"/>
          </a:xfrm>
          <a:custGeom>
            <a:avLst/>
            <a:gdLst>
              <a:gd name="T0" fmla="*/ 145 w 180"/>
              <a:gd name="T1" fmla="*/ 110 h 185"/>
              <a:gd name="T2" fmla="*/ 160 w 180"/>
              <a:gd name="T3" fmla="*/ 71 h 185"/>
              <a:gd name="T4" fmla="*/ 96 w 180"/>
              <a:gd name="T5" fmla="*/ 1 h 185"/>
              <a:gd name="T6" fmla="*/ 47 w 180"/>
              <a:gd name="T7" fmla="*/ 19 h 185"/>
              <a:gd name="T8" fmla="*/ 45 w 180"/>
              <a:gd name="T9" fmla="*/ 21 h 185"/>
              <a:gd name="T10" fmla="*/ 42 w 180"/>
              <a:gd name="T11" fmla="*/ 24 h 185"/>
              <a:gd name="T12" fmla="*/ 26 w 180"/>
              <a:gd name="T13" fmla="*/ 55 h 185"/>
              <a:gd name="T14" fmla="*/ 26 w 180"/>
              <a:gd name="T15" fmla="*/ 66 h 185"/>
              <a:gd name="T16" fmla="*/ 39 w 180"/>
              <a:gd name="T17" fmla="*/ 106 h 185"/>
              <a:gd name="T18" fmla="*/ 0 w 180"/>
              <a:gd name="T19" fmla="*/ 179 h 185"/>
              <a:gd name="T20" fmla="*/ 67 w 180"/>
              <a:gd name="T21" fmla="*/ 181 h 185"/>
              <a:gd name="T22" fmla="*/ 79 w 180"/>
              <a:gd name="T23" fmla="*/ 148 h 185"/>
              <a:gd name="T24" fmla="*/ 80 w 180"/>
              <a:gd name="T25" fmla="*/ 136 h 185"/>
              <a:gd name="T26" fmla="*/ 102 w 180"/>
              <a:gd name="T27" fmla="*/ 137 h 185"/>
              <a:gd name="T28" fmla="*/ 102 w 180"/>
              <a:gd name="T29" fmla="*/ 148 h 185"/>
              <a:gd name="T30" fmla="*/ 112 w 180"/>
              <a:gd name="T31" fmla="*/ 183 h 185"/>
              <a:gd name="T32" fmla="*/ 179 w 180"/>
              <a:gd name="T33" fmla="*/ 185 h 185"/>
              <a:gd name="T34" fmla="*/ 145 w 180"/>
              <a:gd name="T35" fmla="*/ 110 h 185"/>
              <a:gd name="T36" fmla="*/ 91 w 180"/>
              <a:gd name="T37" fmla="*/ 125 h 185"/>
              <a:gd name="T38" fmla="*/ 37 w 180"/>
              <a:gd name="T39" fmla="*/ 67 h 185"/>
              <a:gd name="T40" fmla="*/ 41 w 180"/>
              <a:gd name="T41" fmla="*/ 53 h 185"/>
              <a:gd name="T42" fmla="*/ 75 w 180"/>
              <a:gd name="T43" fmla="*/ 20 h 185"/>
              <a:gd name="T44" fmla="*/ 128 w 180"/>
              <a:gd name="T45" fmla="*/ 47 h 185"/>
              <a:gd name="T46" fmla="*/ 145 w 180"/>
              <a:gd name="T47" fmla="*/ 48 h 185"/>
              <a:gd name="T48" fmla="*/ 149 w 180"/>
              <a:gd name="T49" fmla="*/ 71 h 185"/>
              <a:gd name="T50" fmla="*/ 91 w 180"/>
              <a:gd name="T51" fmla="*/ 125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80" h="185">
                <a:moveTo>
                  <a:pt x="145" y="110"/>
                </a:moveTo>
                <a:cubicBezTo>
                  <a:pt x="154" y="99"/>
                  <a:pt x="160" y="85"/>
                  <a:pt x="160" y="71"/>
                </a:cubicBezTo>
                <a:cubicBezTo>
                  <a:pt x="162" y="34"/>
                  <a:pt x="132" y="2"/>
                  <a:pt x="96" y="1"/>
                </a:cubicBezTo>
                <a:cubicBezTo>
                  <a:pt x="76" y="0"/>
                  <a:pt x="59" y="8"/>
                  <a:pt x="47" y="19"/>
                </a:cubicBezTo>
                <a:cubicBezTo>
                  <a:pt x="47" y="22"/>
                  <a:pt x="45" y="21"/>
                  <a:pt x="45" y="21"/>
                </a:cubicBezTo>
                <a:cubicBezTo>
                  <a:pt x="45" y="21"/>
                  <a:pt x="45" y="21"/>
                  <a:pt x="42" y="24"/>
                </a:cubicBezTo>
                <a:cubicBezTo>
                  <a:pt x="36" y="32"/>
                  <a:pt x="26" y="55"/>
                  <a:pt x="26" y="55"/>
                </a:cubicBezTo>
                <a:cubicBezTo>
                  <a:pt x="26" y="58"/>
                  <a:pt x="26" y="63"/>
                  <a:pt x="26" y="66"/>
                </a:cubicBezTo>
                <a:cubicBezTo>
                  <a:pt x="26" y="80"/>
                  <a:pt x="31" y="95"/>
                  <a:pt x="39" y="106"/>
                </a:cubicBezTo>
                <a:cubicBezTo>
                  <a:pt x="16" y="123"/>
                  <a:pt x="1" y="150"/>
                  <a:pt x="0" y="179"/>
                </a:cubicBezTo>
                <a:cubicBezTo>
                  <a:pt x="67" y="181"/>
                  <a:pt x="67" y="181"/>
                  <a:pt x="67" y="181"/>
                </a:cubicBezTo>
                <a:cubicBezTo>
                  <a:pt x="79" y="148"/>
                  <a:pt x="79" y="148"/>
                  <a:pt x="79" y="148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102" y="137"/>
                  <a:pt x="102" y="137"/>
                  <a:pt x="102" y="137"/>
                </a:cubicBezTo>
                <a:cubicBezTo>
                  <a:pt x="102" y="148"/>
                  <a:pt x="102" y="148"/>
                  <a:pt x="102" y="148"/>
                </a:cubicBezTo>
                <a:cubicBezTo>
                  <a:pt x="112" y="183"/>
                  <a:pt x="112" y="183"/>
                  <a:pt x="112" y="183"/>
                </a:cubicBezTo>
                <a:cubicBezTo>
                  <a:pt x="179" y="185"/>
                  <a:pt x="179" y="185"/>
                  <a:pt x="179" y="185"/>
                </a:cubicBezTo>
                <a:cubicBezTo>
                  <a:pt x="180" y="157"/>
                  <a:pt x="167" y="128"/>
                  <a:pt x="145" y="110"/>
                </a:cubicBezTo>
                <a:close/>
                <a:moveTo>
                  <a:pt x="91" y="125"/>
                </a:moveTo>
                <a:cubicBezTo>
                  <a:pt x="60" y="124"/>
                  <a:pt x="36" y="98"/>
                  <a:pt x="37" y="67"/>
                </a:cubicBezTo>
                <a:cubicBezTo>
                  <a:pt x="37" y="61"/>
                  <a:pt x="38" y="55"/>
                  <a:pt x="41" y="53"/>
                </a:cubicBezTo>
                <a:cubicBezTo>
                  <a:pt x="55" y="45"/>
                  <a:pt x="67" y="34"/>
                  <a:pt x="75" y="20"/>
                </a:cubicBezTo>
                <a:cubicBezTo>
                  <a:pt x="86" y="37"/>
                  <a:pt x="105" y="46"/>
                  <a:pt x="128" y="47"/>
                </a:cubicBezTo>
                <a:cubicBezTo>
                  <a:pt x="133" y="47"/>
                  <a:pt x="139" y="48"/>
                  <a:pt x="145" y="48"/>
                </a:cubicBezTo>
                <a:cubicBezTo>
                  <a:pt x="147" y="54"/>
                  <a:pt x="150" y="62"/>
                  <a:pt x="149" y="71"/>
                </a:cubicBezTo>
                <a:cubicBezTo>
                  <a:pt x="148" y="102"/>
                  <a:pt x="122" y="127"/>
                  <a:pt x="91" y="12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" name="出自【趣你的PPT】(微信:qunideppt)：最优质的PPT资源库"/>
          <p:cNvSpPr>
            <a:spLocks/>
          </p:cNvSpPr>
          <p:nvPr/>
        </p:nvSpPr>
        <p:spPr bwMode="auto">
          <a:xfrm>
            <a:off x="4032863" y="4416530"/>
            <a:ext cx="32905" cy="36665"/>
          </a:xfrm>
          <a:custGeom>
            <a:avLst/>
            <a:gdLst>
              <a:gd name="T0" fmla="*/ 0 w 19"/>
              <a:gd name="T1" fmla="*/ 10 h 21"/>
              <a:gd name="T2" fmla="*/ 10 w 19"/>
              <a:gd name="T3" fmla="*/ 0 h 21"/>
              <a:gd name="T4" fmla="*/ 19 w 19"/>
              <a:gd name="T5" fmla="*/ 11 h 21"/>
              <a:gd name="T6" fmla="*/ 9 w 19"/>
              <a:gd name="T7" fmla="*/ 21 h 21"/>
              <a:gd name="T8" fmla="*/ 0 w 19"/>
              <a:gd name="T9" fmla="*/ 1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21">
                <a:moveTo>
                  <a:pt x="0" y="10"/>
                </a:moveTo>
                <a:cubicBezTo>
                  <a:pt x="0" y="4"/>
                  <a:pt x="5" y="0"/>
                  <a:pt x="10" y="0"/>
                </a:cubicBezTo>
                <a:cubicBezTo>
                  <a:pt x="15" y="0"/>
                  <a:pt x="19" y="5"/>
                  <a:pt x="19" y="11"/>
                </a:cubicBezTo>
                <a:cubicBezTo>
                  <a:pt x="19" y="16"/>
                  <a:pt x="15" y="21"/>
                  <a:pt x="9" y="21"/>
                </a:cubicBezTo>
                <a:cubicBezTo>
                  <a:pt x="4" y="21"/>
                  <a:pt x="0" y="16"/>
                  <a:pt x="0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" name="出自【趣你的PPT】(微信:qunideppt)：最优质的PPT资源库"/>
          <p:cNvSpPr>
            <a:spLocks/>
          </p:cNvSpPr>
          <p:nvPr/>
        </p:nvSpPr>
        <p:spPr bwMode="auto">
          <a:xfrm>
            <a:off x="4106193" y="4419350"/>
            <a:ext cx="36665" cy="34785"/>
          </a:xfrm>
          <a:custGeom>
            <a:avLst/>
            <a:gdLst>
              <a:gd name="T0" fmla="*/ 0 w 21"/>
              <a:gd name="T1" fmla="*/ 10 h 20"/>
              <a:gd name="T2" fmla="*/ 11 w 21"/>
              <a:gd name="T3" fmla="*/ 0 h 20"/>
              <a:gd name="T4" fmla="*/ 21 w 21"/>
              <a:gd name="T5" fmla="*/ 10 h 20"/>
              <a:gd name="T6" fmla="*/ 10 w 21"/>
              <a:gd name="T7" fmla="*/ 20 h 20"/>
              <a:gd name="T8" fmla="*/ 0 w 21"/>
              <a:gd name="T9" fmla="*/ 1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20">
                <a:moveTo>
                  <a:pt x="0" y="10"/>
                </a:moveTo>
                <a:cubicBezTo>
                  <a:pt x="0" y="4"/>
                  <a:pt x="5" y="0"/>
                  <a:pt x="11" y="0"/>
                </a:cubicBezTo>
                <a:cubicBezTo>
                  <a:pt x="16" y="0"/>
                  <a:pt x="21" y="5"/>
                  <a:pt x="21" y="10"/>
                </a:cubicBezTo>
                <a:cubicBezTo>
                  <a:pt x="20" y="16"/>
                  <a:pt x="16" y="20"/>
                  <a:pt x="10" y="20"/>
                </a:cubicBezTo>
                <a:cubicBezTo>
                  <a:pt x="4" y="20"/>
                  <a:pt x="0" y="15"/>
                  <a:pt x="0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24748" y="4760616"/>
            <a:ext cx="314943" cy="323404"/>
          </a:xfrm>
          <a:custGeom>
            <a:avLst/>
            <a:gdLst>
              <a:gd name="T0" fmla="*/ 145 w 180"/>
              <a:gd name="T1" fmla="*/ 110 h 185"/>
              <a:gd name="T2" fmla="*/ 160 w 180"/>
              <a:gd name="T3" fmla="*/ 71 h 185"/>
              <a:gd name="T4" fmla="*/ 96 w 180"/>
              <a:gd name="T5" fmla="*/ 1 h 185"/>
              <a:gd name="T6" fmla="*/ 47 w 180"/>
              <a:gd name="T7" fmla="*/ 19 h 185"/>
              <a:gd name="T8" fmla="*/ 45 w 180"/>
              <a:gd name="T9" fmla="*/ 21 h 185"/>
              <a:gd name="T10" fmla="*/ 42 w 180"/>
              <a:gd name="T11" fmla="*/ 24 h 185"/>
              <a:gd name="T12" fmla="*/ 26 w 180"/>
              <a:gd name="T13" fmla="*/ 55 h 185"/>
              <a:gd name="T14" fmla="*/ 26 w 180"/>
              <a:gd name="T15" fmla="*/ 66 h 185"/>
              <a:gd name="T16" fmla="*/ 39 w 180"/>
              <a:gd name="T17" fmla="*/ 106 h 185"/>
              <a:gd name="T18" fmla="*/ 0 w 180"/>
              <a:gd name="T19" fmla="*/ 179 h 185"/>
              <a:gd name="T20" fmla="*/ 67 w 180"/>
              <a:gd name="T21" fmla="*/ 181 h 185"/>
              <a:gd name="T22" fmla="*/ 79 w 180"/>
              <a:gd name="T23" fmla="*/ 148 h 185"/>
              <a:gd name="T24" fmla="*/ 80 w 180"/>
              <a:gd name="T25" fmla="*/ 136 h 185"/>
              <a:gd name="T26" fmla="*/ 102 w 180"/>
              <a:gd name="T27" fmla="*/ 137 h 185"/>
              <a:gd name="T28" fmla="*/ 102 w 180"/>
              <a:gd name="T29" fmla="*/ 148 h 185"/>
              <a:gd name="T30" fmla="*/ 112 w 180"/>
              <a:gd name="T31" fmla="*/ 183 h 185"/>
              <a:gd name="T32" fmla="*/ 179 w 180"/>
              <a:gd name="T33" fmla="*/ 185 h 185"/>
              <a:gd name="T34" fmla="*/ 145 w 180"/>
              <a:gd name="T35" fmla="*/ 110 h 185"/>
              <a:gd name="T36" fmla="*/ 91 w 180"/>
              <a:gd name="T37" fmla="*/ 125 h 185"/>
              <a:gd name="T38" fmla="*/ 37 w 180"/>
              <a:gd name="T39" fmla="*/ 67 h 185"/>
              <a:gd name="T40" fmla="*/ 41 w 180"/>
              <a:gd name="T41" fmla="*/ 53 h 185"/>
              <a:gd name="T42" fmla="*/ 75 w 180"/>
              <a:gd name="T43" fmla="*/ 20 h 185"/>
              <a:gd name="T44" fmla="*/ 128 w 180"/>
              <a:gd name="T45" fmla="*/ 47 h 185"/>
              <a:gd name="T46" fmla="*/ 145 w 180"/>
              <a:gd name="T47" fmla="*/ 48 h 185"/>
              <a:gd name="T48" fmla="*/ 149 w 180"/>
              <a:gd name="T49" fmla="*/ 71 h 185"/>
              <a:gd name="T50" fmla="*/ 91 w 180"/>
              <a:gd name="T51" fmla="*/ 125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80" h="185">
                <a:moveTo>
                  <a:pt x="145" y="110"/>
                </a:moveTo>
                <a:cubicBezTo>
                  <a:pt x="154" y="99"/>
                  <a:pt x="160" y="85"/>
                  <a:pt x="160" y="71"/>
                </a:cubicBezTo>
                <a:cubicBezTo>
                  <a:pt x="162" y="34"/>
                  <a:pt x="132" y="2"/>
                  <a:pt x="96" y="1"/>
                </a:cubicBezTo>
                <a:cubicBezTo>
                  <a:pt x="76" y="0"/>
                  <a:pt x="59" y="8"/>
                  <a:pt x="47" y="19"/>
                </a:cubicBezTo>
                <a:cubicBezTo>
                  <a:pt x="47" y="22"/>
                  <a:pt x="45" y="21"/>
                  <a:pt x="45" y="21"/>
                </a:cubicBezTo>
                <a:cubicBezTo>
                  <a:pt x="45" y="21"/>
                  <a:pt x="45" y="21"/>
                  <a:pt x="42" y="24"/>
                </a:cubicBezTo>
                <a:cubicBezTo>
                  <a:pt x="36" y="32"/>
                  <a:pt x="26" y="55"/>
                  <a:pt x="26" y="55"/>
                </a:cubicBezTo>
                <a:cubicBezTo>
                  <a:pt x="26" y="58"/>
                  <a:pt x="26" y="63"/>
                  <a:pt x="26" y="66"/>
                </a:cubicBezTo>
                <a:cubicBezTo>
                  <a:pt x="26" y="80"/>
                  <a:pt x="31" y="95"/>
                  <a:pt x="39" y="106"/>
                </a:cubicBezTo>
                <a:cubicBezTo>
                  <a:pt x="16" y="123"/>
                  <a:pt x="1" y="150"/>
                  <a:pt x="0" y="179"/>
                </a:cubicBezTo>
                <a:cubicBezTo>
                  <a:pt x="67" y="181"/>
                  <a:pt x="67" y="181"/>
                  <a:pt x="67" y="181"/>
                </a:cubicBezTo>
                <a:cubicBezTo>
                  <a:pt x="79" y="148"/>
                  <a:pt x="79" y="148"/>
                  <a:pt x="79" y="148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102" y="137"/>
                  <a:pt x="102" y="137"/>
                  <a:pt x="102" y="137"/>
                </a:cubicBezTo>
                <a:cubicBezTo>
                  <a:pt x="102" y="148"/>
                  <a:pt x="102" y="148"/>
                  <a:pt x="102" y="148"/>
                </a:cubicBezTo>
                <a:cubicBezTo>
                  <a:pt x="112" y="183"/>
                  <a:pt x="112" y="183"/>
                  <a:pt x="112" y="183"/>
                </a:cubicBezTo>
                <a:cubicBezTo>
                  <a:pt x="179" y="185"/>
                  <a:pt x="179" y="185"/>
                  <a:pt x="179" y="185"/>
                </a:cubicBezTo>
                <a:cubicBezTo>
                  <a:pt x="180" y="157"/>
                  <a:pt x="167" y="128"/>
                  <a:pt x="145" y="110"/>
                </a:cubicBezTo>
                <a:close/>
                <a:moveTo>
                  <a:pt x="91" y="125"/>
                </a:moveTo>
                <a:cubicBezTo>
                  <a:pt x="60" y="124"/>
                  <a:pt x="36" y="98"/>
                  <a:pt x="37" y="67"/>
                </a:cubicBezTo>
                <a:cubicBezTo>
                  <a:pt x="37" y="61"/>
                  <a:pt x="38" y="55"/>
                  <a:pt x="41" y="53"/>
                </a:cubicBezTo>
                <a:cubicBezTo>
                  <a:pt x="55" y="45"/>
                  <a:pt x="67" y="34"/>
                  <a:pt x="75" y="20"/>
                </a:cubicBezTo>
                <a:cubicBezTo>
                  <a:pt x="86" y="37"/>
                  <a:pt x="105" y="46"/>
                  <a:pt x="128" y="47"/>
                </a:cubicBezTo>
                <a:cubicBezTo>
                  <a:pt x="133" y="47"/>
                  <a:pt x="139" y="48"/>
                  <a:pt x="145" y="48"/>
                </a:cubicBezTo>
                <a:cubicBezTo>
                  <a:pt x="147" y="54"/>
                  <a:pt x="150" y="62"/>
                  <a:pt x="149" y="71"/>
                </a:cubicBezTo>
                <a:cubicBezTo>
                  <a:pt x="148" y="102"/>
                  <a:pt x="122" y="127"/>
                  <a:pt x="91" y="12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" name="出自【趣你的PPT】(微信:qunideppt)：最优质的PPT资源库"/>
          <p:cNvSpPr>
            <a:spLocks/>
          </p:cNvSpPr>
          <p:nvPr/>
        </p:nvSpPr>
        <p:spPr bwMode="auto">
          <a:xfrm>
            <a:off x="4032863" y="4863090"/>
            <a:ext cx="32905" cy="37605"/>
          </a:xfrm>
          <a:custGeom>
            <a:avLst/>
            <a:gdLst>
              <a:gd name="T0" fmla="*/ 0 w 19"/>
              <a:gd name="T1" fmla="*/ 10 h 21"/>
              <a:gd name="T2" fmla="*/ 10 w 19"/>
              <a:gd name="T3" fmla="*/ 0 h 21"/>
              <a:gd name="T4" fmla="*/ 19 w 19"/>
              <a:gd name="T5" fmla="*/ 11 h 21"/>
              <a:gd name="T6" fmla="*/ 9 w 19"/>
              <a:gd name="T7" fmla="*/ 21 h 21"/>
              <a:gd name="T8" fmla="*/ 0 w 19"/>
              <a:gd name="T9" fmla="*/ 1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21">
                <a:moveTo>
                  <a:pt x="0" y="10"/>
                </a:moveTo>
                <a:cubicBezTo>
                  <a:pt x="0" y="4"/>
                  <a:pt x="5" y="0"/>
                  <a:pt x="10" y="0"/>
                </a:cubicBezTo>
                <a:cubicBezTo>
                  <a:pt x="15" y="0"/>
                  <a:pt x="19" y="5"/>
                  <a:pt x="19" y="11"/>
                </a:cubicBezTo>
                <a:cubicBezTo>
                  <a:pt x="19" y="16"/>
                  <a:pt x="15" y="21"/>
                  <a:pt x="9" y="21"/>
                </a:cubicBezTo>
                <a:cubicBezTo>
                  <a:pt x="4" y="21"/>
                  <a:pt x="0" y="16"/>
                  <a:pt x="0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" name="出自【趣你的PPT】(微信:qunideppt)：最优质的PPT资源库"/>
          <p:cNvSpPr>
            <a:spLocks/>
          </p:cNvSpPr>
          <p:nvPr/>
        </p:nvSpPr>
        <p:spPr bwMode="auto">
          <a:xfrm>
            <a:off x="4106193" y="4866851"/>
            <a:ext cx="36665" cy="34785"/>
          </a:xfrm>
          <a:custGeom>
            <a:avLst/>
            <a:gdLst>
              <a:gd name="T0" fmla="*/ 0 w 21"/>
              <a:gd name="T1" fmla="*/ 10 h 20"/>
              <a:gd name="T2" fmla="*/ 11 w 21"/>
              <a:gd name="T3" fmla="*/ 0 h 20"/>
              <a:gd name="T4" fmla="*/ 21 w 21"/>
              <a:gd name="T5" fmla="*/ 10 h 20"/>
              <a:gd name="T6" fmla="*/ 10 w 21"/>
              <a:gd name="T7" fmla="*/ 20 h 20"/>
              <a:gd name="T8" fmla="*/ 0 w 21"/>
              <a:gd name="T9" fmla="*/ 1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20">
                <a:moveTo>
                  <a:pt x="0" y="10"/>
                </a:moveTo>
                <a:cubicBezTo>
                  <a:pt x="0" y="4"/>
                  <a:pt x="5" y="0"/>
                  <a:pt x="11" y="0"/>
                </a:cubicBezTo>
                <a:cubicBezTo>
                  <a:pt x="16" y="0"/>
                  <a:pt x="21" y="5"/>
                  <a:pt x="21" y="10"/>
                </a:cubicBezTo>
                <a:cubicBezTo>
                  <a:pt x="20" y="16"/>
                  <a:pt x="16" y="20"/>
                  <a:pt x="10" y="20"/>
                </a:cubicBezTo>
                <a:cubicBezTo>
                  <a:pt x="4" y="20"/>
                  <a:pt x="0" y="15"/>
                  <a:pt x="0" y="1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等线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0" name="Group 155出自【趣你的PPT】(微信:qunideppt)：最优质的PPT资源库"/>
          <p:cNvGrpSpPr/>
          <p:nvPr/>
        </p:nvGrpSpPr>
        <p:grpSpPr>
          <a:xfrm>
            <a:off x="4726276" y="2157124"/>
            <a:ext cx="1483477" cy="3005612"/>
            <a:chOff x="5538788" y="1368425"/>
            <a:chExt cx="1949450" cy="3949701"/>
          </a:xfrm>
        </p:grpSpPr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38788" y="5097463"/>
              <a:ext cx="1949450" cy="220663"/>
            </a:xfrm>
            <a:custGeom>
              <a:avLst/>
              <a:gdLst>
                <a:gd name="T0" fmla="*/ 110 w 1228"/>
                <a:gd name="T1" fmla="*/ 42 h 139"/>
                <a:gd name="T2" fmla="*/ 66 w 1228"/>
                <a:gd name="T3" fmla="*/ 11 h 139"/>
                <a:gd name="T4" fmla="*/ 0 w 1228"/>
                <a:gd name="T5" fmla="*/ 93 h 139"/>
                <a:gd name="T6" fmla="*/ 1185 w 1228"/>
                <a:gd name="T7" fmla="*/ 139 h 139"/>
                <a:gd name="T8" fmla="*/ 1228 w 1228"/>
                <a:gd name="T9" fmla="*/ 96 h 139"/>
                <a:gd name="T10" fmla="*/ 1226 w 1228"/>
                <a:gd name="T11" fmla="*/ 0 h 139"/>
                <a:gd name="T12" fmla="*/ 110 w 1228"/>
                <a:gd name="T13" fmla="*/ 4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8" h="139">
                  <a:moveTo>
                    <a:pt x="110" y="42"/>
                  </a:moveTo>
                  <a:lnTo>
                    <a:pt x="66" y="11"/>
                  </a:lnTo>
                  <a:lnTo>
                    <a:pt x="0" y="93"/>
                  </a:lnTo>
                  <a:lnTo>
                    <a:pt x="1185" y="139"/>
                  </a:lnTo>
                  <a:lnTo>
                    <a:pt x="1228" y="96"/>
                  </a:lnTo>
                  <a:lnTo>
                    <a:pt x="1226" y="0"/>
                  </a:lnTo>
                  <a:lnTo>
                    <a:pt x="110" y="4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38788" y="1368425"/>
              <a:ext cx="128588" cy="3879850"/>
            </a:xfrm>
            <a:custGeom>
              <a:avLst/>
              <a:gdLst>
                <a:gd name="T0" fmla="*/ 75 w 81"/>
                <a:gd name="T1" fmla="*/ 2235 h 2444"/>
                <a:gd name="T2" fmla="*/ 81 w 81"/>
                <a:gd name="T3" fmla="*/ 2235 h 2444"/>
                <a:gd name="T4" fmla="*/ 81 w 81"/>
                <a:gd name="T5" fmla="*/ 7 h 2444"/>
                <a:gd name="T6" fmla="*/ 36 w 81"/>
                <a:gd name="T7" fmla="*/ 0 h 2444"/>
                <a:gd name="T8" fmla="*/ 0 w 81"/>
                <a:gd name="T9" fmla="*/ 35 h 2444"/>
                <a:gd name="T10" fmla="*/ 0 w 81"/>
                <a:gd name="T11" fmla="*/ 2430 h 2444"/>
                <a:gd name="T12" fmla="*/ 0 w 81"/>
                <a:gd name="T13" fmla="*/ 2444 h 2444"/>
                <a:gd name="T14" fmla="*/ 75 w 81"/>
                <a:gd name="T15" fmla="*/ 2355 h 2444"/>
                <a:gd name="T16" fmla="*/ 75 w 81"/>
                <a:gd name="T17" fmla="*/ 2235 h 2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2444">
                  <a:moveTo>
                    <a:pt x="75" y="2235"/>
                  </a:moveTo>
                  <a:lnTo>
                    <a:pt x="81" y="2235"/>
                  </a:lnTo>
                  <a:lnTo>
                    <a:pt x="81" y="7"/>
                  </a:lnTo>
                  <a:lnTo>
                    <a:pt x="36" y="0"/>
                  </a:lnTo>
                  <a:lnTo>
                    <a:pt x="0" y="35"/>
                  </a:lnTo>
                  <a:lnTo>
                    <a:pt x="0" y="2430"/>
                  </a:lnTo>
                  <a:lnTo>
                    <a:pt x="0" y="2444"/>
                  </a:lnTo>
                  <a:lnTo>
                    <a:pt x="75" y="2355"/>
                  </a:lnTo>
                  <a:lnTo>
                    <a:pt x="75" y="2235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02288" y="1368425"/>
              <a:ext cx="1885950" cy="3871913"/>
            </a:xfrm>
            <a:custGeom>
              <a:avLst/>
              <a:gdLst>
                <a:gd name="T0" fmla="*/ 1188 w 1188"/>
                <a:gd name="T1" fmla="*/ 177 h 2439"/>
                <a:gd name="T2" fmla="*/ 1188 w 1188"/>
                <a:gd name="T3" fmla="*/ 2439 h 2439"/>
                <a:gd name="T4" fmla="*/ 0 w 1188"/>
                <a:gd name="T5" fmla="*/ 2396 h 2439"/>
                <a:gd name="T6" fmla="*/ 0 w 1188"/>
                <a:gd name="T7" fmla="*/ 0 h 2439"/>
                <a:gd name="T8" fmla="*/ 1188 w 1188"/>
                <a:gd name="T9" fmla="*/ 177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8" h="2439">
                  <a:moveTo>
                    <a:pt x="1188" y="177"/>
                  </a:moveTo>
                  <a:lnTo>
                    <a:pt x="1188" y="2439"/>
                  </a:lnTo>
                  <a:lnTo>
                    <a:pt x="0" y="2396"/>
                  </a:lnTo>
                  <a:lnTo>
                    <a:pt x="0" y="0"/>
                  </a:lnTo>
                  <a:lnTo>
                    <a:pt x="1188" y="177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02288" y="4773613"/>
              <a:ext cx="993775" cy="431800"/>
            </a:xfrm>
            <a:custGeom>
              <a:avLst/>
              <a:gdLst>
                <a:gd name="T0" fmla="*/ 0 w 626"/>
                <a:gd name="T1" fmla="*/ 0 h 272"/>
                <a:gd name="T2" fmla="*/ 0 w 626"/>
                <a:gd name="T3" fmla="*/ 251 h 272"/>
                <a:gd name="T4" fmla="*/ 594 w 626"/>
                <a:gd name="T5" fmla="*/ 272 h 272"/>
                <a:gd name="T6" fmla="*/ 604 w 626"/>
                <a:gd name="T7" fmla="*/ 262 h 272"/>
                <a:gd name="T8" fmla="*/ 626 w 626"/>
                <a:gd name="T9" fmla="*/ 142 h 272"/>
                <a:gd name="T10" fmla="*/ 603 w 626"/>
                <a:gd name="T11" fmla="*/ 37 h 272"/>
                <a:gd name="T12" fmla="*/ 0 w 626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6" h="272">
                  <a:moveTo>
                    <a:pt x="0" y="0"/>
                  </a:moveTo>
                  <a:lnTo>
                    <a:pt x="0" y="251"/>
                  </a:lnTo>
                  <a:lnTo>
                    <a:pt x="594" y="272"/>
                  </a:lnTo>
                  <a:lnTo>
                    <a:pt x="604" y="262"/>
                  </a:lnTo>
                  <a:lnTo>
                    <a:pt x="626" y="142"/>
                  </a:lnTo>
                  <a:lnTo>
                    <a:pt x="60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solidFill>
                <a:srgbClr val="FCFEFF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48438" y="4832350"/>
              <a:ext cx="939800" cy="407988"/>
            </a:xfrm>
            <a:custGeom>
              <a:avLst/>
              <a:gdLst>
                <a:gd name="T0" fmla="*/ 592 w 592"/>
                <a:gd name="T1" fmla="*/ 30 h 257"/>
                <a:gd name="T2" fmla="*/ 0 w 592"/>
                <a:gd name="T3" fmla="*/ 0 h 257"/>
                <a:gd name="T4" fmla="*/ 1 w 592"/>
                <a:gd name="T5" fmla="*/ 235 h 257"/>
                <a:gd name="T6" fmla="*/ 592 w 592"/>
                <a:gd name="T7" fmla="*/ 257 h 257"/>
                <a:gd name="T8" fmla="*/ 592 w 592"/>
                <a:gd name="T9" fmla="*/ 3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257">
                  <a:moveTo>
                    <a:pt x="592" y="30"/>
                  </a:moveTo>
                  <a:lnTo>
                    <a:pt x="0" y="0"/>
                  </a:lnTo>
                  <a:lnTo>
                    <a:pt x="1" y="235"/>
                  </a:lnTo>
                  <a:lnTo>
                    <a:pt x="592" y="257"/>
                  </a:lnTo>
                  <a:lnTo>
                    <a:pt x="592" y="30"/>
                  </a:lnTo>
                  <a:close/>
                </a:path>
              </a:pathLst>
            </a:custGeom>
            <a:solidFill>
              <a:srgbClr val="0070C0"/>
            </a:solidFill>
            <a:ln>
              <a:solidFill>
                <a:srgbClr val="FCFEFF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67425" y="2174875"/>
              <a:ext cx="1030288" cy="1133475"/>
            </a:xfrm>
            <a:custGeom>
              <a:avLst/>
              <a:gdLst>
                <a:gd name="T0" fmla="*/ 0 w 448"/>
                <a:gd name="T1" fmla="*/ 412 h 494"/>
                <a:gd name="T2" fmla="*/ 34 w 448"/>
                <a:gd name="T3" fmla="*/ 450 h 494"/>
                <a:gd name="T4" fmla="*/ 414 w 448"/>
                <a:gd name="T5" fmla="*/ 492 h 494"/>
                <a:gd name="T6" fmla="*/ 448 w 448"/>
                <a:gd name="T7" fmla="*/ 462 h 494"/>
                <a:gd name="T8" fmla="*/ 448 w 448"/>
                <a:gd name="T9" fmla="*/ 81 h 494"/>
                <a:gd name="T10" fmla="*/ 414 w 448"/>
                <a:gd name="T11" fmla="*/ 44 h 494"/>
                <a:gd name="T12" fmla="*/ 34 w 448"/>
                <a:gd name="T13" fmla="*/ 2 h 494"/>
                <a:gd name="T14" fmla="*/ 0 w 448"/>
                <a:gd name="T15" fmla="*/ 32 h 494"/>
                <a:gd name="T16" fmla="*/ 0 w 448"/>
                <a:gd name="T17" fmla="*/ 412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8" h="494">
                  <a:moveTo>
                    <a:pt x="0" y="412"/>
                  </a:moveTo>
                  <a:cubicBezTo>
                    <a:pt x="0" y="431"/>
                    <a:pt x="15" y="448"/>
                    <a:pt x="34" y="450"/>
                  </a:cubicBezTo>
                  <a:cubicBezTo>
                    <a:pt x="414" y="492"/>
                    <a:pt x="414" y="492"/>
                    <a:pt x="414" y="492"/>
                  </a:cubicBezTo>
                  <a:cubicBezTo>
                    <a:pt x="433" y="494"/>
                    <a:pt x="448" y="480"/>
                    <a:pt x="448" y="462"/>
                  </a:cubicBezTo>
                  <a:cubicBezTo>
                    <a:pt x="448" y="81"/>
                    <a:pt x="448" y="81"/>
                    <a:pt x="448" y="81"/>
                  </a:cubicBezTo>
                  <a:cubicBezTo>
                    <a:pt x="448" y="63"/>
                    <a:pt x="433" y="46"/>
                    <a:pt x="414" y="44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15" y="0"/>
                    <a:pt x="0" y="13"/>
                    <a:pt x="0" y="32"/>
                  </a:cubicBezTo>
                  <a:lnTo>
                    <a:pt x="0" y="412"/>
                  </a:lnTo>
                  <a:close/>
                </a:path>
              </a:pathLst>
            </a:custGeom>
            <a:solidFill>
              <a:srgbClr val="FCFE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5113" y="2960688"/>
              <a:ext cx="355600" cy="273050"/>
            </a:xfrm>
            <a:custGeom>
              <a:avLst/>
              <a:gdLst>
                <a:gd name="T0" fmla="*/ 116 w 155"/>
                <a:gd name="T1" fmla="*/ 0 h 119"/>
                <a:gd name="T2" fmla="*/ 1 w 155"/>
                <a:gd name="T3" fmla="*/ 94 h 119"/>
                <a:gd name="T4" fmla="*/ 147 w 155"/>
                <a:gd name="T5" fmla="*/ 113 h 119"/>
                <a:gd name="T6" fmla="*/ 116 w 155"/>
                <a:gd name="T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5" h="119">
                  <a:moveTo>
                    <a:pt x="116" y="0"/>
                  </a:moveTo>
                  <a:cubicBezTo>
                    <a:pt x="66" y="13"/>
                    <a:pt x="0" y="90"/>
                    <a:pt x="1" y="94"/>
                  </a:cubicBezTo>
                  <a:cubicBezTo>
                    <a:pt x="6" y="102"/>
                    <a:pt x="140" y="119"/>
                    <a:pt x="147" y="113"/>
                  </a:cubicBezTo>
                  <a:cubicBezTo>
                    <a:pt x="155" y="106"/>
                    <a:pt x="138" y="34"/>
                    <a:pt x="11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02363" y="2921000"/>
              <a:ext cx="361950" cy="247650"/>
            </a:xfrm>
            <a:custGeom>
              <a:avLst/>
              <a:gdLst>
                <a:gd name="T0" fmla="*/ 45 w 157"/>
                <a:gd name="T1" fmla="*/ 0 h 108"/>
                <a:gd name="T2" fmla="*/ 6 w 157"/>
                <a:gd name="T3" fmla="*/ 90 h 108"/>
                <a:gd name="T4" fmla="*/ 152 w 157"/>
                <a:gd name="T5" fmla="*/ 107 h 108"/>
                <a:gd name="T6" fmla="*/ 45 w 157"/>
                <a:gd name="T7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" h="108">
                  <a:moveTo>
                    <a:pt x="45" y="0"/>
                  </a:moveTo>
                  <a:cubicBezTo>
                    <a:pt x="24" y="23"/>
                    <a:pt x="0" y="83"/>
                    <a:pt x="6" y="90"/>
                  </a:cubicBezTo>
                  <a:cubicBezTo>
                    <a:pt x="16" y="102"/>
                    <a:pt x="152" y="108"/>
                    <a:pt x="152" y="107"/>
                  </a:cubicBezTo>
                  <a:cubicBezTo>
                    <a:pt x="157" y="102"/>
                    <a:pt x="95" y="18"/>
                    <a:pt x="4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21413" y="2427288"/>
              <a:ext cx="758825" cy="569913"/>
            </a:xfrm>
            <a:custGeom>
              <a:avLst/>
              <a:gdLst>
                <a:gd name="T0" fmla="*/ 279 w 330"/>
                <a:gd name="T1" fmla="*/ 157 h 248"/>
                <a:gd name="T2" fmla="*/ 303 w 330"/>
                <a:gd name="T3" fmla="*/ 185 h 248"/>
                <a:gd name="T4" fmla="*/ 318 w 330"/>
                <a:gd name="T5" fmla="*/ 191 h 248"/>
                <a:gd name="T6" fmla="*/ 286 w 330"/>
                <a:gd name="T7" fmla="*/ 93 h 248"/>
                <a:gd name="T8" fmla="*/ 277 w 330"/>
                <a:gd name="T9" fmla="*/ 77 h 248"/>
                <a:gd name="T10" fmla="*/ 277 w 330"/>
                <a:gd name="T11" fmla="*/ 77 h 248"/>
                <a:gd name="T12" fmla="*/ 272 w 330"/>
                <a:gd name="T13" fmla="*/ 61 h 248"/>
                <a:gd name="T14" fmla="*/ 267 w 330"/>
                <a:gd name="T15" fmla="*/ 55 h 248"/>
                <a:gd name="T16" fmla="*/ 258 w 330"/>
                <a:gd name="T17" fmla="*/ 39 h 248"/>
                <a:gd name="T18" fmla="*/ 258 w 330"/>
                <a:gd name="T19" fmla="*/ 39 h 248"/>
                <a:gd name="T20" fmla="*/ 229 w 330"/>
                <a:gd name="T21" fmla="*/ 14 h 248"/>
                <a:gd name="T22" fmla="*/ 229 w 330"/>
                <a:gd name="T23" fmla="*/ 14 h 248"/>
                <a:gd name="T24" fmla="*/ 214 w 330"/>
                <a:gd name="T25" fmla="*/ 9 h 248"/>
                <a:gd name="T26" fmla="*/ 210 w 330"/>
                <a:gd name="T27" fmla="*/ 4 h 248"/>
                <a:gd name="T28" fmla="*/ 190 w 330"/>
                <a:gd name="T29" fmla="*/ 0 h 248"/>
                <a:gd name="T30" fmla="*/ 190 w 330"/>
                <a:gd name="T31" fmla="*/ 0 h 248"/>
                <a:gd name="T32" fmla="*/ 170 w 330"/>
                <a:gd name="T33" fmla="*/ 1 h 248"/>
                <a:gd name="T34" fmla="*/ 170 w 330"/>
                <a:gd name="T35" fmla="*/ 1 h 248"/>
                <a:gd name="T36" fmla="*/ 170 w 330"/>
                <a:gd name="T37" fmla="*/ 1 h 248"/>
                <a:gd name="T38" fmla="*/ 170 w 330"/>
                <a:gd name="T39" fmla="*/ 1 h 248"/>
                <a:gd name="T40" fmla="*/ 170 w 330"/>
                <a:gd name="T41" fmla="*/ 1 h 248"/>
                <a:gd name="T42" fmla="*/ 150 w 330"/>
                <a:gd name="T43" fmla="*/ 2 h 248"/>
                <a:gd name="T44" fmla="*/ 150 w 330"/>
                <a:gd name="T45" fmla="*/ 2 h 248"/>
                <a:gd name="T46" fmla="*/ 130 w 330"/>
                <a:gd name="T47" fmla="*/ 8 h 248"/>
                <a:gd name="T48" fmla="*/ 125 w 330"/>
                <a:gd name="T49" fmla="*/ 14 h 248"/>
                <a:gd name="T50" fmla="*/ 110 w 330"/>
                <a:gd name="T51" fmla="*/ 19 h 248"/>
                <a:gd name="T52" fmla="*/ 110 w 330"/>
                <a:gd name="T53" fmla="*/ 19 h 248"/>
                <a:gd name="T54" fmla="*/ 80 w 330"/>
                <a:gd name="T55" fmla="*/ 45 h 248"/>
                <a:gd name="T56" fmla="*/ 80 w 330"/>
                <a:gd name="T57" fmla="*/ 45 h 248"/>
                <a:gd name="T58" fmla="*/ 69 w 330"/>
                <a:gd name="T59" fmla="*/ 60 h 248"/>
                <a:gd name="T60" fmla="*/ 64 w 330"/>
                <a:gd name="T61" fmla="*/ 65 h 248"/>
                <a:gd name="T62" fmla="*/ 58 w 330"/>
                <a:gd name="T63" fmla="*/ 79 h 248"/>
                <a:gd name="T64" fmla="*/ 58 w 330"/>
                <a:gd name="T65" fmla="*/ 79 h 248"/>
                <a:gd name="T66" fmla="*/ 48 w 330"/>
                <a:gd name="T67" fmla="*/ 93 h 248"/>
                <a:gd name="T68" fmla="*/ 10 w 330"/>
                <a:gd name="T69" fmla="*/ 177 h 248"/>
                <a:gd name="T70" fmla="*/ 25 w 330"/>
                <a:gd name="T71" fmla="*/ 173 h 248"/>
                <a:gd name="T72" fmla="*/ 50 w 330"/>
                <a:gd name="T73" fmla="*/ 150 h 248"/>
                <a:gd name="T74" fmla="*/ 161 w 330"/>
                <a:gd name="T75" fmla="*/ 244 h 248"/>
                <a:gd name="T76" fmla="*/ 279 w 330"/>
                <a:gd name="T77" fmla="*/ 157 h 248"/>
                <a:gd name="T78" fmla="*/ 162 w 330"/>
                <a:gd name="T79" fmla="*/ 224 h 248"/>
                <a:gd name="T80" fmla="*/ 67 w 330"/>
                <a:gd name="T81" fmla="*/ 122 h 248"/>
                <a:gd name="T82" fmla="*/ 67 w 330"/>
                <a:gd name="T83" fmla="*/ 103 h 248"/>
                <a:gd name="T84" fmla="*/ 77 w 330"/>
                <a:gd name="T85" fmla="*/ 103 h 248"/>
                <a:gd name="T86" fmla="*/ 169 w 330"/>
                <a:gd name="T87" fmla="*/ 22 h 248"/>
                <a:gd name="T88" fmla="*/ 169 w 330"/>
                <a:gd name="T89" fmla="*/ 22 h 248"/>
                <a:gd name="T90" fmla="*/ 169 w 330"/>
                <a:gd name="T91" fmla="*/ 22 h 248"/>
                <a:gd name="T92" fmla="*/ 256 w 330"/>
                <a:gd name="T93" fmla="*/ 103 h 248"/>
                <a:gd name="T94" fmla="*/ 266 w 330"/>
                <a:gd name="T95" fmla="*/ 103 h 248"/>
                <a:gd name="T96" fmla="*/ 265 w 330"/>
                <a:gd name="T97" fmla="*/ 125 h 248"/>
                <a:gd name="T98" fmla="*/ 162 w 330"/>
                <a:gd name="T99" fmla="*/ 2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0" h="248">
                  <a:moveTo>
                    <a:pt x="279" y="157"/>
                  </a:moveTo>
                  <a:cubicBezTo>
                    <a:pt x="283" y="168"/>
                    <a:pt x="295" y="183"/>
                    <a:pt x="303" y="185"/>
                  </a:cubicBezTo>
                  <a:cubicBezTo>
                    <a:pt x="306" y="186"/>
                    <a:pt x="316" y="192"/>
                    <a:pt x="318" y="191"/>
                  </a:cubicBezTo>
                  <a:cubicBezTo>
                    <a:pt x="330" y="183"/>
                    <a:pt x="310" y="99"/>
                    <a:pt x="286" y="93"/>
                  </a:cubicBezTo>
                  <a:cubicBezTo>
                    <a:pt x="282" y="92"/>
                    <a:pt x="281" y="82"/>
                    <a:pt x="277" y="77"/>
                  </a:cubicBezTo>
                  <a:cubicBezTo>
                    <a:pt x="277" y="77"/>
                    <a:pt x="277" y="77"/>
                    <a:pt x="277" y="77"/>
                  </a:cubicBezTo>
                  <a:cubicBezTo>
                    <a:pt x="277" y="71"/>
                    <a:pt x="272" y="66"/>
                    <a:pt x="272" y="61"/>
                  </a:cubicBezTo>
                  <a:cubicBezTo>
                    <a:pt x="270" y="58"/>
                    <a:pt x="269" y="57"/>
                    <a:pt x="267" y="55"/>
                  </a:cubicBezTo>
                  <a:cubicBezTo>
                    <a:pt x="268" y="50"/>
                    <a:pt x="263" y="45"/>
                    <a:pt x="258" y="39"/>
                  </a:cubicBezTo>
                  <a:cubicBezTo>
                    <a:pt x="258" y="39"/>
                    <a:pt x="258" y="39"/>
                    <a:pt x="258" y="39"/>
                  </a:cubicBezTo>
                  <a:cubicBezTo>
                    <a:pt x="248" y="29"/>
                    <a:pt x="239" y="24"/>
                    <a:pt x="229" y="14"/>
                  </a:cubicBezTo>
                  <a:cubicBezTo>
                    <a:pt x="229" y="14"/>
                    <a:pt x="229" y="14"/>
                    <a:pt x="229" y="14"/>
                  </a:cubicBezTo>
                  <a:cubicBezTo>
                    <a:pt x="224" y="14"/>
                    <a:pt x="219" y="9"/>
                    <a:pt x="214" y="9"/>
                  </a:cubicBezTo>
                  <a:cubicBezTo>
                    <a:pt x="210" y="10"/>
                    <a:pt x="210" y="4"/>
                    <a:pt x="210" y="4"/>
                  </a:cubicBezTo>
                  <a:cubicBezTo>
                    <a:pt x="205" y="5"/>
                    <a:pt x="200" y="5"/>
                    <a:pt x="190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85" y="1"/>
                    <a:pt x="180" y="1"/>
                    <a:pt x="170" y="1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60" y="2"/>
                    <a:pt x="155" y="2"/>
                    <a:pt x="150" y="2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40" y="8"/>
                    <a:pt x="135" y="8"/>
                    <a:pt x="130" y="8"/>
                  </a:cubicBezTo>
                  <a:cubicBezTo>
                    <a:pt x="130" y="8"/>
                    <a:pt x="130" y="13"/>
                    <a:pt x="125" y="14"/>
                  </a:cubicBezTo>
                  <a:cubicBezTo>
                    <a:pt x="120" y="14"/>
                    <a:pt x="115" y="19"/>
                    <a:pt x="110" y="19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00" y="30"/>
                    <a:pt x="90" y="35"/>
                    <a:pt x="80" y="4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74" y="50"/>
                    <a:pt x="69" y="55"/>
                    <a:pt x="69" y="60"/>
                  </a:cubicBezTo>
                  <a:cubicBezTo>
                    <a:pt x="67" y="62"/>
                    <a:pt x="66" y="63"/>
                    <a:pt x="64" y="65"/>
                  </a:cubicBezTo>
                  <a:cubicBezTo>
                    <a:pt x="64" y="69"/>
                    <a:pt x="59" y="74"/>
                    <a:pt x="58" y="7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53" y="84"/>
                    <a:pt x="52" y="93"/>
                    <a:pt x="48" y="93"/>
                  </a:cubicBezTo>
                  <a:cubicBezTo>
                    <a:pt x="22" y="99"/>
                    <a:pt x="0" y="169"/>
                    <a:pt x="10" y="177"/>
                  </a:cubicBezTo>
                  <a:cubicBezTo>
                    <a:pt x="11" y="178"/>
                    <a:pt x="21" y="174"/>
                    <a:pt x="25" y="173"/>
                  </a:cubicBezTo>
                  <a:cubicBezTo>
                    <a:pt x="33" y="171"/>
                    <a:pt x="50" y="150"/>
                    <a:pt x="50" y="150"/>
                  </a:cubicBezTo>
                  <a:cubicBezTo>
                    <a:pt x="54" y="151"/>
                    <a:pt x="109" y="239"/>
                    <a:pt x="161" y="244"/>
                  </a:cubicBezTo>
                  <a:cubicBezTo>
                    <a:pt x="217" y="248"/>
                    <a:pt x="264" y="210"/>
                    <a:pt x="279" y="157"/>
                  </a:cubicBezTo>
                  <a:close/>
                  <a:moveTo>
                    <a:pt x="162" y="224"/>
                  </a:moveTo>
                  <a:cubicBezTo>
                    <a:pt x="110" y="219"/>
                    <a:pt x="65" y="175"/>
                    <a:pt x="67" y="122"/>
                  </a:cubicBezTo>
                  <a:cubicBezTo>
                    <a:pt x="67" y="117"/>
                    <a:pt x="66" y="104"/>
                    <a:pt x="67" y="103"/>
                  </a:cubicBezTo>
                  <a:cubicBezTo>
                    <a:pt x="68" y="102"/>
                    <a:pt x="72" y="103"/>
                    <a:pt x="77" y="103"/>
                  </a:cubicBezTo>
                  <a:cubicBezTo>
                    <a:pt x="123" y="102"/>
                    <a:pt x="162" y="67"/>
                    <a:pt x="169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73" y="67"/>
                    <a:pt x="211" y="102"/>
                    <a:pt x="256" y="103"/>
                  </a:cubicBezTo>
                  <a:cubicBezTo>
                    <a:pt x="261" y="103"/>
                    <a:pt x="265" y="102"/>
                    <a:pt x="266" y="103"/>
                  </a:cubicBezTo>
                  <a:cubicBezTo>
                    <a:pt x="267" y="104"/>
                    <a:pt x="265" y="119"/>
                    <a:pt x="265" y="125"/>
                  </a:cubicBezTo>
                  <a:cubicBezTo>
                    <a:pt x="263" y="180"/>
                    <a:pt x="219" y="227"/>
                    <a:pt x="162" y="224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77000" y="2673350"/>
              <a:ext cx="76200" cy="84138"/>
            </a:xfrm>
            <a:custGeom>
              <a:avLst/>
              <a:gdLst>
                <a:gd name="T0" fmla="*/ 0 w 33"/>
                <a:gd name="T1" fmla="*/ 18 h 37"/>
                <a:gd name="T2" fmla="*/ 17 w 33"/>
                <a:gd name="T3" fmla="*/ 1 h 37"/>
                <a:gd name="T4" fmla="*/ 32 w 33"/>
                <a:gd name="T5" fmla="*/ 19 h 37"/>
                <a:gd name="T6" fmla="*/ 16 w 33"/>
                <a:gd name="T7" fmla="*/ 36 h 37"/>
                <a:gd name="T8" fmla="*/ 0 w 33"/>
                <a:gd name="T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7">
                  <a:moveTo>
                    <a:pt x="0" y="18"/>
                  </a:moveTo>
                  <a:cubicBezTo>
                    <a:pt x="0" y="8"/>
                    <a:pt x="8" y="0"/>
                    <a:pt x="17" y="1"/>
                  </a:cubicBezTo>
                  <a:cubicBezTo>
                    <a:pt x="26" y="1"/>
                    <a:pt x="33" y="9"/>
                    <a:pt x="32" y="19"/>
                  </a:cubicBezTo>
                  <a:cubicBezTo>
                    <a:pt x="32" y="29"/>
                    <a:pt x="24" y="37"/>
                    <a:pt x="16" y="36"/>
                  </a:cubicBezTo>
                  <a:cubicBezTo>
                    <a:pt x="7" y="36"/>
                    <a:pt x="0" y="28"/>
                    <a:pt x="0" y="18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42100" y="2674938"/>
              <a:ext cx="87313" cy="85725"/>
            </a:xfrm>
            <a:custGeom>
              <a:avLst/>
              <a:gdLst>
                <a:gd name="T0" fmla="*/ 1 w 38"/>
                <a:gd name="T1" fmla="*/ 18 h 37"/>
                <a:gd name="T2" fmla="*/ 20 w 38"/>
                <a:gd name="T3" fmla="*/ 0 h 37"/>
                <a:gd name="T4" fmla="*/ 37 w 38"/>
                <a:gd name="T5" fmla="*/ 19 h 37"/>
                <a:gd name="T6" fmla="*/ 18 w 38"/>
                <a:gd name="T7" fmla="*/ 37 h 37"/>
                <a:gd name="T8" fmla="*/ 1 w 38"/>
                <a:gd name="T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7">
                  <a:moveTo>
                    <a:pt x="1" y="18"/>
                  </a:moveTo>
                  <a:cubicBezTo>
                    <a:pt x="1" y="8"/>
                    <a:pt x="10" y="0"/>
                    <a:pt x="20" y="0"/>
                  </a:cubicBezTo>
                  <a:cubicBezTo>
                    <a:pt x="30" y="0"/>
                    <a:pt x="38" y="8"/>
                    <a:pt x="37" y="19"/>
                  </a:cubicBezTo>
                  <a:cubicBezTo>
                    <a:pt x="37" y="29"/>
                    <a:pt x="28" y="37"/>
                    <a:pt x="18" y="37"/>
                  </a:cubicBezTo>
                  <a:cubicBezTo>
                    <a:pt x="8" y="37"/>
                    <a:pt x="0" y="28"/>
                    <a:pt x="1" y="18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21388" y="4848225"/>
              <a:ext cx="225425" cy="266700"/>
            </a:xfrm>
            <a:custGeom>
              <a:avLst/>
              <a:gdLst>
                <a:gd name="T0" fmla="*/ 70 w 98"/>
                <a:gd name="T1" fmla="*/ 116 h 116"/>
                <a:gd name="T2" fmla="*/ 0 w 98"/>
                <a:gd name="T3" fmla="*/ 31 h 116"/>
                <a:gd name="T4" fmla="*/ 28 w 98"/>
                <a:gd name="T5" fmla="*/ 0 h 116"/>
                <a:gd name="T6" fmla="*/ 31 w 98"/>
                <a:gd name="T7" fmla="*/ 0 h 116"/>
                <a:gd name="T8" fmla="*/ 50 w 98"/>
                <a:gd name="T9" fmla="*/ 27 h 116"/>
                <a:gd name="T10" fmla="*/ 38 w 98"/>
                <a:gd name="T11" fmla="*/ 41 h 116"/>
                <a:gd name="T12" fmla="*/ 35 w 98"/>
                <a:gd name="T13" fmla="*/ 42 h 116"/>
                <a:gd name="T14" fmla="*/ 33 w 98"/>
                <a:gd name="T15" fmla="*/ 45 h 116"/>
                <a:gd name="T16" fmla="*/ 54 w 98"/>
                <a:gd name="T17" fmla="*/ 77 h 116"/>
                <a:gd name="T18" fmla="*/ 56 w 98"/>
                <a:gd name="T19" fmla="*/ 78 h 116"/>
                <a:gd name="T20" fmla="*/ 61 w 98"/>
                <a:gd name="T21" fmla="*/ 77 h 116"/>
                <a:gd name="T22" fmla="*/ 63 w 98"/>
                <a:gd name="T23" fmla="*/ 75 h 116"/>
                <a:gd name="T24" fmla="*/ 64 w 98"/>
                <a:gd name="T25" fmla="*/ 75 h 116"/>
                <a:gd name="T26" fmla="*/ 72 w 98"/>
                <a:gd name="T27" fmla="*/ 73 h 116"/>
                <a:gd name="T28" fmla="*/ 74 w 98"/>
                <a:gd name="T29" fmla="*/ 73 h 116"/>
                <a:gd name="T30" fmla="*/ 97 w 98"/>
                <a:gd name="T31" fmla="*/ 94 h 116"/>
                <a:gd name="T32" fmla="*/ 94 w 98"/>
                <a:gd name="T33" fmla="*/ 107 h 116"/>
                <a:gd name="T34" fmla="*/ 70 w 98"/>
                <a:gd name="T35" fmla="*/ 116 h 116"/>
                <a:gd name="T36" fmla="*/ 28 w 98"/>
                <a:gd name="T37" fmla="*/ 8 h 116"/>
                <a:gd name="T38" fmla="*/ 8 w 98"/>
                <a:gd name="T39" fmla="*/ 31 h 116"/>
                <a:gd name="T40" fmla="*/ 70 w 98"/>
                <a:gd name="T41" fmla="*/ 108 h 116"/>
                <a:gd name="T42" fmla="*/ 88 w 98"/>
                <a:gd name="T43" fmla="*/ 102 h 116"/>
                <a:gd name="T44" fmla="*/ 90 w 98"/>
                <a:gd name="T45" fmla="*/ 96 h 116"/>
                <a:gd name="T46" fmla="*/ 73 w 98"/>
                <a:gd name="T47" fmla="*/ 80 h 116"/>
                <a:gd name="T48" fmla="*/ 72 w 98"/>
                <a:gd name="T49" fmla="*/ 80 h 116"/>
                <a:gd name="T50" fmla="*/ 67 w 98"/>
                <a:gd name="T51" fmla="*/ 81 h 116"/>
                <a:gd name="T52" fmla="*/ 67 w 98"/>
                <a:gd name="T53" fmla="*/ 82 h 116"/>
                <a:gd name="T54" fmla="*/ 65 w 98"/>
                <a:gd name="T55" fmla="*/ 83 h 116"/>
                <a:gd name="T56" fmla="*/ 56 w 98"/>
                <a:gd name="T57" fmla="*/ 86 h 116"/>
                <a:gd name="T58" fmla="*/ 49 w 98"/>
                <a:gd name="T59" fmla="*/ 83 h 116"/>
                <a:gd name="T60" fmla="*/ 25 w 98"/>
                <a:gd name="T61" fmla="*/ 46 h 116"/>
                <a:gd name="T62" fmla="*/ 32 w 98"/>
                <a:gd name="T63" fmla="*/ 35 h 116"/>
                <a:gd name="T64" fmla="*/ 34 w 98"/>
                <a:gd name="T65" fmla="*/ 34 h 116"/>
                <a:gd name="T66" fmla="*/ 42 w 98"/>
                <a:gd name="T67" fmla="*/ 27 h 116"/>
                <a:gd name="T68" fmla="*/ 30 w 98"/>
                <a:gd name="T69" fmla="*/ 8 h 116"/>
                <a:gd name="T70" fmla="*/ 28 w 98"/>
                <a:gd name="T71" fmla="*/ 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16">
                  <a:moveTo>
                    <a:pt x="70" y="116"/>
                  </a:moveTo>
                  <a:cubicBezTo>
                    <a:pt x="35" y="116"/>
                    <a:pt x="0" y="58"/>
                    <a:pt x="0" y="31"/>
                  </a:cubicBezTo>
                  <a:cubicBezTo>
                    <a:pt x="0" y="7"/>
                    <a:pt x="17" y="0"/>
                    <a:pt x="28" y="0"/>
                  </a:cubicBezTo>
                  <a:cubicBezTo>
                    <a:pt x="29" y="0"/>
                    <a:pt x="30" y="0"/>
                    <a:pt x="31" y="0"/>
                  </a:cubicBezTo>
                  <a:cubicBezTo>
                    <a:pt x="43" y="2"/>
                    <a:pt x="50" y="20"/>
                    <a:pt x="50" y="27"/>
                  </a:cubicBezTo>
                  <a:cubicBezTo>
                    <a:pt x="50" y="35"/>
                    <a:pt x="44" y="38"/>
                    <a:pt x="38" y="41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3"/>
                    <a:pt x="32" y="45"/>
                    <a:pt x="33" y="45"/>
                  </a:cubicBezTo>
                  <a:cubicBezTo>
                    <a:pt x="35" y="57"/>
                    <a:pt x="41" y="67"/>
                    <a:pt x="54" y="77"/>
                  </a:cubicBezTo>
                  <a:cubicBezTo>
                    <a:pt x="55" y="78"/>
                    <a:pt x="55" y="78"/>
                    <a:pt x="56" y="78"/>
                  </a:cubicBezTo>
                  <a:cubicBezTo>
                    <a:pt x="57" y="78"/>
                    <a:pt x="59" y="77"/>
                    <a:pt x="61" y="77"/>
                  </a:cubicBezTo>
                  <a:cubicBezTo>
                    <a:pt x="62" y="76"/>
                    <a:pt x="63" y="76"/>
                    <a:pt x="63" y="75"/>
                  </a:cubicBezTo>
                  <a:cubicBezTo>
                    <a:pt x="64" y="75"/>
                    <a:pt x="64" y="75"/>
                    <a:pt x="64" y="75"/>
                  </a:cubicBezTo>
                  <a:cubicBezTo>
                    <a:pt x="67" y="74"/>
                    <a:pt x="69" y="73"/>
                    <a:pt x="72" y="73"/>
                  </a:cubicBezTo>
                  <a:cubicBezTo>
                    <a:pt x="73" y="73"/>
                    <a:pt x="73" y="73"/>
                    <a:pt x="74" y="73"/>
                  </a:cubicBezTo>
                  <a:cubicBezTo>
                    <a:pt x="81" y="73"/>
                    <a:pt x="94" y="83"/>
                    <a:pt x="97" y="94"/>
                  </a:cubicBezTo>
                  <a:cubicBezTo>
                    <a:pt x="98" y="98"/>
                    <a:pt x="96" y="103"/>
                    <a:pt x="94" y="107"/>
                  </a:cubicBezTo>
                  <a:cubicBezTo>
                    <a:pt x="91" y="110"/>
                    <a:pt x="84" y="116"/>
                    <a:pt x="70" y="116"/>
                  </a:cubicBezTo>
                  <a:close/>
                  <a:moveTo>
                    <a:pt x="28" y="8"/>
                  </a:moveTo>
                  <a:cubicBezTo>
                    <a:pt x="24" y="8"/>
                    <a:pt x="8" y="9"/>
                    <a:pt x="8" y="31"/>
                  </a:cubicBezTo>
                  <a:cubicBezTo>
                    <a:pt x="8" y="54"/>
                    <a:pt x="41" y="108"/>
                    <a:pt x="70" y="108"/>
                  </a:cubicBezTo>
                  <a:cubicBezTo>
                    <a:pt x="81" y="108"/>
                    <a:pt x="86" y="105"/>
                    <a:pt x="88" y="102"/>
                  </a:cubicBezTo>
                  <a:cubicBezTo>
                    <a:pt x="90" y="99"/>
                    <a:pt x="90" y="97"/>
                    <a:pt x="90" y="96"/>
                  </a:cubicBezTo>
                  <a:cubicBezTo>
                    <a:pt x="88" y="88"/>
                    <a:pt x="77" y="80"/>
                    <a:pt x="73" y="80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1" y="80"/>
                    <a:pt x="70" y="80"/>
                    <a:pt x="67" y="81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6" y="82"/>
                    <a:pt x="66" y="82"/>
                    <a:pt x="65" y="83"/>
                  </a:cubicBezTo>
                  <a:cubicBezTo>
                    <a:pt x="63" y="84"/>
                    <a:pt x="59" y="86"/>
                    <a:pt x="56" y="86"/>
                  </a:cubicBezTo>
                  <a:cubicBezTo>
                    <a:pt x="54" y="86"/>
                    <a:pt x="51" y="85"/>
                    <a:pt x="49" y="83"/>
                  </a:cubicBezTo>
                  <a:cubicBezTo>
                    <a:pt x="35" y="72"/>
                    <a:pt x="27" y="60"/>
                    <a:pt x="25" y="46"/>
                  </a:cubicBezTo>
                  <a:cubicBezTo>
                    <a:pt x="23" y="41"/>
                    <a:pt x="28" y="37"/>
                    <a:pt x="32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1"/>
                    <a:pt x="42" y="30"/>
                    <a:pt x="42" y="27"/>
                  </a:cubicBezTo>
                  <a:cubicBezTo>
                    <a:pt x="42" y="22"/>
                    <a:pt x="36" y="9"/>
                    <a:pt x="30" y="8"/>
                  </a:cubicBezTo>
                  <a:cubicBezTo>
                    <a:pt x="29" y="8"/>
                    <a:pt x="29" y="8"/>
                    <a:pt x="28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34200" y="4921250"/>
              <a:ext cx="250825" cy="247650"/>
            </a:xfrm>
            <a:custGeom>
              <a:avLst/>
              <a:gdLst>
                <a:gd name="T0" fmla="*/ 54 w 109"/>
                <a:gd name="T1" fmla="*/ 0 h 108"/>
                <a:gd name="T2" fmla="*/ 0 w 109"/>
                <a:gd name="T3" fmla="*/ 54 h 108"/>
                <a:gd name="T4" fmla="*/ 54 w 109"/>
                <a:gd name="T5" fmla="*/ 108 h 108"/>
                <a:gd name="T6" fmla="*/ 109 w 109"/>
                <a:gd name="T7" fmla="*/ 54 h 108"/>
                <a:gd name="T8" fmla="*/ 54 w 109"/>
                <a:gd name="T9" fmla="*/ 0 h 108"/>
                <a:gd name="T10" fmla="*/ 48 w 109"/>
                <a:gd name="T11" fmla="*/ 14 h 108"/>
                <a:gd name="T12" fmla="*/ 61 w 109"/>
                <a:gd name="T13" fmla="*/ 14 h 108"/>
                <a:gd name="T14" fmla="*/ 61 w 109"/>
                <a:gd name="T15" fmla="*/ 47 h 108"/>
                <a:gd name="T16" fmla="*/ 48 w 109"/>
                <a:gd name="T17" fmla="*/ 47 h 108"/>
                <a:gd name="T18" fmla="*/ 48 w 109"/>
                <a:gd name="T19" fmla="*/ 14 h 108"/>
                <a:gd name="T20" fmla="*/ 48 w 109"/>
                <a:gd name="T21" fmla="*/ 14 h 108"/>
                <a:gd name="T22" fmla="*/ 54 w 109"/>
                <a:gd name="T23" fmla="*/ 89 h 108"/>
                <a:gd name="T24" fmla="*/ 19 w 109"/>
                <a:gd name="T25" fmla="*/ 54 h 108"/>
                <a:gd name="T26" fmla="*/ 41 w 109"/>
                <a:gd name="T27" fmla="*/ 22 h 108"/>
                <a:gd name="T28" fmla="*/ 41 w 109"/>
                <a:gd name="T29" fmla="*/ 20 h 108"/>
                <a:gd name="T30" fmla="*/ 41 w 109"/>
                <a:gd name="T31" fmla="*/ 34 h 108"/>
                <a:gd name="T32" fmla="*/ 29 w 109"/>
                <a:gd name="T33" fmla="*/ 54 h 108"/>
                <a:gd name="T34" fmla="*/ 54 w 109"/>
                <a:gd name="T35" fmla="*/ 79 h 108"/>
                <a:gd name="T36" fmla="*/ 80 w 109"/>
                <a:gd name="T37" fmla="*/ 54 h 108"/>
                <a:gd name="T38" fmla="*/ 68 w 109"/>
                <a:gd name="T39" fmla="*/ 34 h 108"/>
                <a:gd name="T40" fmla="*/ 68 w 109"/>
                <a:gd name="T41" fmla="*/ 20 h 108"/>
                <a:gd name="T42" fmla="*/ 68 w 109"/>
                <a:gd name="T43" fmla="*/ 22 h 108"/>
                <a:gd name="T44" fmla="*/ 90 w 109"/>
                <a:gd name="T45" fmla="*/ 54 h 108"/>
                <a:gd name="T46" fmla="*/ 54 w 109"/>
                <a:gd name="T47" fmla="*/ 8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" h="108">
                  <a:moveTo>
                    <a:pt x="54" y="0"/>
                  </a:moveTo>
                  <a:cubicBezTo>
                    <a:pt x="24" y="0"/>
                    <a:pt x="0" y="24"/>
                    <a:pt x="0" y="54"/>
                  </a:cubicBezTo>
                  <a:cubicBezTo>
                    <a:pt x="0" y="84"/>
                    <a:pt x="24" y="108"/>
                    <a:pt x="54" y="108"/>
                  </a:cubicBezTo>
                  <a:cubicBezTo>
                    <a:pt x="85" y="108"/>
                    <a:pt x="109" y="84"/>
                    <a:pt x="109" y="54"/>
                  </a:cubicBezTo>
                  <a:cubicBezTo>
                    <a:pt x="109" y="24"/>
                    <a:pt x="85" y="0"/>
                    <a:pt x="54" y="0"/>
                  </a:cubicBezTo>
                  <a:close/>
                  <a:moveTo>
                    <a:pt x="48" y="14"/>
                  </a:moveTo>
                  <a:cubicBezTo>
                    <a:pt x="61" y="14"/>
                    <a:pt x="61" y="14"/>
                    <a:pt x="61" y="14"/>
                  </a:cubicBezTo>
                  <a:cubicBezTo>
                    <a:pt x="61" y="47"/>
                    <a:pt x="61" y="47"/>
                    <a:pt x="61" y="47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lose/>
                  <a:moveTo>
                    <a:pt x="54" y="89"/>
                  </a:moveTo>
                  <a:cubicBezTo>
                    <a:pt x="34" y="89"/>
                    <a:pt x="19" y="74"/>
                    <a:pt x="19" y="54"/>
                  </a:cubicBezTo>
                  <a:cubicBezTo>
                    <a:pt x="19" y="41"/>
                    <a:pt x="27" y="27"/>
                    <a:pt x="41" y="22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34" y="37"/>
                    <a:pt x="29" y="46"/>
                    <a:pt x="29" y="54"/>
                  </a:cubicBezTo>
                  <a:cubicBezTo>
                    <a:pt x="29" y="67"/>
                    <a:pt x="41" y="79"/>
                    <a:pt x="54" y="79"/>
                  </a:cubicBezTo>
                  <a:cubicBezTo>
                    <a:pt x="68" y="79"/>
                    <a:pt x="80" y="67"/>
                    <a:pt x="80" y="54"/>
                  </a:cubicBezTo>
                  <a:cubicBezTo>
                    <a:pt x="80" y="46"/>
                    <a:pt x="75" y="37"/>
                    <a:pt x="68" y="34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8" y="22"/>
                    <a:pt x="68" y="22"/>
                    <a:pt x="68" y="22"/>
                  </a:cubicBezTo>
                  <a:cubicBezTo>
                    <a:pt x="81" y="27"/>
                    <a:pt x="90" y="41"/>
                    <a:pt x="90" y="54"/>
                  </a:cubicBezTo>
                  <a:cubicBezTo>
                    <a:pt x="90" y="74"/>
                    <a:pt x="75" y="89"/>
                    <a:pt x="54" y="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等线"/>
                <a:cs typeface="+mn-cs"/>
                <a:sym typeface="微软雅黑" panose="020B0503020204020204" pitchFamily="34" charset="-122"/>
              </a:endParaRPr>
            </a:p>
          </p:txBody>
        </p:sp>
      </p:grpSp>
      <p:cxnSp>
        <p:nvCxnSpPr>
          <p:cNvPr id="94" name="出自【趣你的PPT】(微信:qunideppt)：最优质的PPT资源库"/>
          <p:cNvCxnSpPr/>
          <p:nvPr/>
        </p:nvCxnSpPr>
        <p:spPr>
          <a:xfrm>
            <a:off x="3523818" y="5125027"/>
            <a:ext cx="838985" cy="838985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95" name="出自【趣你的PPT】(微信:qunideppt)：最优质的PPT资源库"/>
          <p:cNvCxnSpPr/>
          <p:nvPr/>
        </p:nvCxnSpPr>
        <p:spPr>
          <a:xfrm>
            <a:off x="4362803" y="5967091"/>
            <a:ext cx="2073897" cy="0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miter lim="800000"/>
            <a:tailEnd type="oval"/>
          </a:ln>
          <a:effectLst/>
        </p:spPr>
      </p:cxnSp>
      <p:grpSp>
        <p:nvGrpSpPr>
          <p:cNvPr id="96" name="Group 170出自【趣你的PPT】(微信:qunideppt)：最优质的PPT资源库"/>
          <p:cNvGrpSpPr/>
          <p:nvPr/>
        </p:nvGrpSpPr>
        <p:grpSpPr>
          <a:xfrm rot="10800000" flipH="1">
            <a:off x="4183694" y="1825648"/>
            <a:ext cx="2441542" cy="477561"/>
            <a:chOff x="6135049" y="4871854"/>
            <a:chExt cx="3647560" cy="713456"/>
          </a:xfrm>
        </p:grpSpPr>
        <p:cxnSp>
          <p:nvCxnSpPr>
            <p:cNvPr id="97" name="出自【趣你的PPT】(微信:qunideppt)：最优质的PPT资源库"/>
            <p:cNvCxnSpPr/>
            <p:nvPr/>
          </p:nvCxnSpPr>
          <p:spPr>
            <a:xfrm rot="10800000" flipH="1" flipV="1">
              <a:off x="6135049" y="4871854"/>
              <a:ext cx="713457" cy="713456"/>
            </a:xfrm>
            <a:prstGeom prst="lin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miter lim="800000"/>
            </a:ln>
            <a:effectLst/>
          </p:spPr>
        </p:cxnSp>
        <p:cxnSp>
          <p:nvCxnSpPr>
            <p:cNvPr id="98" name="出自【趣你的PPT】(微信:qunideppt)：最优质的PPT资源库"/>
            <p:cNvCxnSpPr/>
            <p:nvPr/>
          </p:nvCxnSpPr>
          <p:spPr>
            <a:xfrm rot="10800000" flipH="1">
              <a:off x="6821466" y="5575433"/>
              <a:ext cx="2961143" cy="0"/>
            </a:xfrm>
            <a:prstGeom prst="lin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miter lim="800000"/>
              <a:tailEnd type="oval"/>
            </a:ln>
            <a:effectLst/>
          </p:spPr>
        </p:cxnSp>
      </p:grpSp>
      <p:cxnSp>
        <p:nvCxnSpPr>
          <p:cNvPr id="99" name="出自【趣你的PPT】(微信:qunideppt)：最优质的PPT资源库"/>
          <p:cNvCxnSpPr/>
          <p:nvPr/>
        </p:nvCxnSpPr>
        <p:spPr>
          <a:xfrm>
            <a:off x="6239952" y="3643777"/>
            <a:ext cx="1603437" cy="0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miter lim="800000"/>
            <a:tailEnd type="oval"/>
          </a:ln>
          <a:effectLst/>
        </p:spPr>
      </p:cxnSp>
      <p:sp>
        <p:nvSpPr>
          <p:cNvPr id="100" name="出自【趣你的PPT】(微信:qunideppt)：最优质的PPT资源库"/>
          <p:cNvSpPr txBox="1"/>
          <p:nvPr/>
        </p:nvSpPr>
        <p:spPr>
          <a:xfrm>
            <a:off x="6784348" y="1574299"/>
            <a:ext cx="1735281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" name="出自【趣你的PPT】(微信:qunideppt)：最优质的PPT资源库"/>
          <p:cNvSpPr txBox="1"/>
          <p:nvPr/>
        </p:nvSpPr>
        <p:spPr>
          <a:xfrm>
            <a:off x="6788429" y="1896300"/>
            <a:ext cx="2333999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" name="出自【趣你的PPT】(微信:qunideppt)：最优质的PPT资源库"/>
          <p:cNvSpPr txBox="1"/>
          <p:nvPr/>
        </p:nvSpPr>
        <p:spPr>
          <a:xfrm>
            <a:off x="6625236" y="5684156"/>
            <a:ext cx="1735281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" name="出自【趣你的PPT】(微信:qunideppt)：最优质的PPT资源库"/>
          <p:cNvSpPr txBox="1"/>
          <p:nvPr/>
        </p:nvSpPr>
        <p:spPr>
          <a:xfrm>
            <a:off x="6629317" y="6006157"/>
            <a:ext cx="2333999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" name="出自【趣你的PPT】(微信:qunideppt)：最优质的PPT资源库"/>
          <p:cNvSpPr txBox="1"/>
          <p:nvPr/>
        </p:nvSpPr>
        <p:spPr>
          <a:xfrm>
            <a:off x="8023868" y="3386613"/>
            <a:ext cx="1735281" cy="3042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单击编辑标题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" name="出自【趣你的PPT】(微信:qunideppt)：最优质的PPT资源库"/>
          <p:cNvSpPr txBox="1"/>
          <p:nvPr/>
        </p:nvSpPr>
        <p:spPr>
          <a:xfrm>
            <a:off x="8027949" y="3708614"/>
            <a:ext cx="2333999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5241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61950" y="225811"/>
            <a:ext cx="312516" cy="312516"/>
            <a:chOff x="2210765" y="1250066"/>
            <a:chExt cx="312516" cy="312516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10765" y="1250066"/>
              <a:ext cx="312516" cy="3125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2316485" y="1344466"/>
              <a:ext cx="143511" cy="1237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616901" y="120459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B4B4B4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2800" dirty="0">
              <a:solidFill>
                <a:srgbClr val="B4B4B4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1242060" y="225811"/>
            <a:ext cx="0" cy="31251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 txBox="1"/>
          <p:nvPr/>
        </p:nvSpPr>
        <p:spPr>
          <a:xfrm>
            <a:off x="1317069" y="182014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</p:txBody>
      </p:sp>
      <p:cxnSp>
        <p:nvCxnSpPr>
          <p:cNvPr id="14" name="出自【趣你的PPT】(微信:qunideppt)：最优质的PPT资源库"/>
          <p:cNvCxnSpPr>
            <a:cxnSpLocks/>
          </p:cNvCxnSpPr>
          <p:nvPr/>
        </p:nvCxnSpPr>
        <p:spPr>
          <a:xfrm>
            <a:off x="4856429" y="382069"/>
            <a:ext cx="6962021" cy="0"/>
          </a:xfrm>
          <a:prstGeom prst="line">
            <a:avLst/>
          </a:prstGeom>
          <a:ln w="19050">
            <a:solidFill>
              <a:srgbClr val="B4B4B4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38出自【趣你的PPT】(微信:qunideppt)：最优质的PPT资源库"/>
          <p:cNvGrpSpPr>
            <a:grpSpLocks/>
          </p:cNvGrpSpPr>
          <p:nvPr/>
        </p:nvGrpSpPr>
        <p:grpSpPr bwMode="auto">
          <a:xfrm>
            <a:off x="7125356" y="2359709"/>
            <a:ext cx="1004764" cy="300000"/>
            <a:chOff x="7244862" y="2564012"/>
            <a:chExt cx="1005315" cy="299674"/>
          </a:xfrm>
        </p:grpSpPr>
        <p:cxnSp>
          <p:nvCxnSpPr>
            <p:cNvPr id="13" name="出自【趣你的PPT】(微信:qunideppt)：最优质的PPT资源库"/>
            <p:cNvCxnSpPr/>
            <p:nvPr/>
          </p:nvCxnSpPr>
          <p:spPr>
            <a:xfrm flipV="1">
              <a:off x="7244862" y="2564012"/>
              <a:ext cx="393867" cy="299674"/>
            </a:xfrm>
            <a:prstGeom prst="line">
              <a:avLst/>
            </a:prstGeom>
            <a:ln w="6350">
              <a:solidFill>
                <a:srgbClr val="0070C0"/>
              </a:solidFill>
              <a:prstDash val="sysDash"/>
              <a:headEnd type="oval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出自【趣你的PPT】(微信:qunideppt)：最优质的PPT资源库"/>
            <p:cNvCxnSpPr/>
            <p:nvPr/>
          </p:nvCxnSpPr>
          <p:spPr>
            <a:xfrm>
              <a:off x="7643494" y="2564012"/>
              <a:ext cx="606683" cy="0"/>
            </a:xfrm>
            <a:prstGeom prst="line">
              <a:avLst/>
            </a:prstGeom>
            <a:ln w="6350">
              <a:solidFill>
                <a:srgbClr val="0070C0"/>
              </a:solidFill>
              <a:prstDash val="sysDash"/>
              <a:headEnd type="none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1出自【趣你的PPT】(微信:qunideppt)：最优质的PPT资源库"/>
          <p:cNvGrpSpPr>
            <a:grpSpLocks/>
          </p:cNvGrpSpPr>
          <p:nvPr/>
        </p:nvGrpSpPr>
        <p:grpSpPr bwMode="auto">
          <a:xfrm flipH="1">
            <a:off x="3814240" y="2359709"/>
            <a:ext cx="1004764" cy="300000"/>
            <a:chOff x="7244862" y="2564012"/>
            <a:chExt cx="1005315" cy="299674"/>
          </a:xfrm>
        </p:grpSpPr>
        <p:cxnSp>
          <p:nvCxnSpPr>
            <p:cNvPr id="17" name="出自【趣你的PPT】(微信:qunideppt)：最优质的PPT资源库"/>
            <p:cNvCxnSpPr/>
            <p:nvPr/>
          </p:nvCxnSpPr>
          <p:spPr>
            <a:xfrm flipV="1">
              <a:off x="7244862" y="2564012"/>
              <a:ext cx="393867" cy="299674"/>
            </a:xfrm>
            <a:prstGeom prst="line">
              <a:avLst/>
            </a:prstGeom>
            <a:ln w="6350">
              <a:solidFill>
                <a:srgbClr val="0070C0"/>
              </a:solidFill>
              <a:prstDash val="sysDash"/>
              <a:headEnd type="oval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出自【趣你的PPT】(微信:qunideppt)：最优质的PPT资源库"/>
            <p:cNvCxnSpPr/>
            <p:nvPr/>
          </p:nvCxnSpPr>
          <p:spPr>
            <a:xfrm>
              <a:off x="7643494" y="2564012"/>
              <a:ext cx="606683" cy="0"/>
            </a:xfrm>
            <a:prstGeom prst="line">
              <a:avLst/>
            </a:prstGeom>
            <a:ln w="6350">
              <a:solidFill>
                <a:srgbClr val="0070C0"/>
              </a:solidFill>
              <a:prstDash val="sysDash"/>
              <a:headEnd type="none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44出自【趣你的PPT】(微信:qunideppt)：最优质的PPT资源库"/>
          <p:cNvGrpSpPr>
            <a:grpSpLocks/>
          </p:cNvGrpSpPr>
          <p:nvPr/>
        </p:nvGrpSpPr>
        <p:grpSpPr bwMode="auto">
          <a:xfrm rot="1354404" flipV="1">
            <a:off x="6331704" y="4294632"/>
            <a:ext cx="1004764" cy="300001"/>
            <a:chOff x="7244862" y="2564012"/>
            <a:chExt cx="1005315" cy="299674"/>
          </a:xfrm>
        </p:grpSpPr>
        <p:cxnSp>
          <p:nvCxnSpPr>
            <p:cNvPr id="20" name="出自【趣你的PPT】(微信:qunideppt)：最优质的PPT资源库"/>
            <p:cNvCxnSpPr/>
            <p:nvPr/>
          </p:nvCxnSpPr>
          <p:spPr>
            <a:xfrm flipV="1">
              <a:off x="7242482" y="2566640"/>
              <a:ext cx="393867" cy="299674"/>
            </a:xfrm>
            <a:prstGeom prst="line">
              <a:avLst/>
            </a:prstGeom>
            <a:ln w="6350">
              <a:solidFill>
                <a:srgbClr val="0070C0"/>
              </a:solidFill>
              <a:prstDash val="sysDash"/>
              <a:headEnd type="oval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出自【趣你的PPT】(微信:qunideppt)：最优质的PPT资源库"/>
            <p:cNvCxnSpPr/>
            <p:nvPr/>
          </p:nvCxnSpPr>
          <p:spPr>
            <a:xfrm>
              <a:off x="7642153" y="2566779"/>
              <a:ext cx="606683" cy="0"/>
            </a:xfrm>
            <a:prstGeom prst="line">
              <a:avLst/>
            </a:prstGeom>
            <a:ln w="6350">
              <a:solidFill>
                <a:srgbClr val="0070C0"/>
              </a:solidFill>
              <a:prstDash val="sysDash"/>
              <a:headEnd type="none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47出自【趣你的PPT】(微信:qunideppt)：最优质的PPT资源库"/>
          <p:cNvGrpSpPr>
            <a:grpSpLocks/>
          </p:cNvGrpSpPr>
          <p:nvPr/>
        </p:nvGrpSpPr>
        <p:grpSpPr bwMode="auto">
          <a:xfrm rot="-1354404" flipH="1" flipV="1">
            <a:off x="4626939" y="4294632"/>
            <a:ext cx="1004764" cy="300001"/>
            <a:chOff x="7244862" y="2564012"/>
            <a:chExt cx="1005315" cy="299674"/>
          </a:xfrm>
        </p:grpSpPr>
        <p:cxnSp>
          <p:nvCxnSpPr>
            <p:cNvPr id="23" name="出自【趣你的PPT】(微信:qunideppt)：最优质的PPT资源库"/>
            <p:cNvCxnSpPr/>
            <p:nvPr/>
          </p:nvCxnSpPr>
          <p:spPr>
            <a:xfrm flipV="1">
              <a:off x="7245168" y="2564320"/>
              <a:ext cx="393867" cy="299674"/>
            </a:xfrm>
            <a:prstGeom prst="line">
              <a:avLst/>
            </a:prstGeom>
            <a:ln w="6350">
              <a:solidFill>
                <a:srgbClr val="0070C0"/>
              </a:solidFill>
              <a:prstDash val="sysDash"/>
              <a:headEnd type="oval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出自【趣你的PPT】(微信:qunideppt)：最优质的PPT资源库"/>
            <p:cNvCxnSpPr/>
            <p:nvPr/>
          </p:nvCxnSpPr>
          <p:spPr>
            <a:xfrm>
              <a:off x="7646305" y="2565069"/>
              <a:ext cx="606683" cy="0"/>
            </a:xfrm>
            <a:prstGeom prst="line">
              <a:avLst/>
            </a:prstGeom>
            <a:ln w="6350">
              <a:solidFill>
                <a:srgbClr val="0070C0"/>
              </a:solidFill>
              <a:prstDash val="sysDash"/>
              <a:headEnd type="none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1出自【趣你的PPT】(微信:qunideppt)：最优质的PPT资源库"/>
          <p:cNvGrpSpPr>
            <a:grpSpLocks/>
          </p:cNvGrpSpPr>
          <p:nvPr/>
        </p:nvGrpSpPr>
        <p:grpSpPr bwMode="auto">
          <a:xfrm>
            <a:off x="4001543" y="2053360"/>
            <a:ext cx="3939688" cy="3838101"/>
            <a:chOff x="4121518" y="1915221"/>
            <a:chExt cx="3939219" cy="3837413"/>
          </a:xfrm>
        </p:grpSpPr>
        <p:grpSp>
          <p:nvGrpSpPr>
            <p:cNvPr id="26" name="Group 52"/>
            <p:cNvGrpSpPr>
              <a:grpSpLocks/>
            </p:cNvGrpSpPr>
            <p:nvPr/>
          </p:nvGrpSpPr>
          <p:grpSpPr bwMode="auto">
            <a:xfrm>
              <a:off x="4121518" y="1915221"/>
              <a:ext cx="3939219" cy="3837413"/>
              <a:chOff x="3160707" y="1634350"/>
              <a:chExt cx="2825746" cy="2752719"/>
            </a:xfrm>
          </p:grpSpPr>
          <p:sp>
            <p:nvSpPr>
              <p:cNvPr id="3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160707" y="1912126"/>
                <a:ext cx="1180620" cy="1243163"/>
              </a:xfrm>
              <a:custGeom>
                <a:avLst/>
                <a:gdLst/>
                <a:ahLst/>
                <a:cxnLst>
                  <a:cxn ang="0">
                    <a:pos x="85" y="294"/>
                  </a:cxn>
                  <a:cxn ang="0">
                    <a:pos x="0" y="330"/>
                  </a:cxn>
                  <a:cxn ang="0">
                    <a:pos x="314" y="0"/>
                  </a:cxn>
                  <a:cxn ang="0">
                    <a:pos x="167" y="327"/>
                  </a:cxn>
                  <a:cxn ang="0">
                    <a:pos x="85" y="294"/>
                  </a:cxn>
                  <a:cxn ang="0">
                    <a:pos x="85" y="294"/>
                  </a:cxn>
                  <a:cxn ang="0">
                    <a:pos x="85" y="294"/>
                  </a:cxn>
                </a:cxnLst>
                <a:rect l="0" t="0" r="r" b="b"/>
                <a:pathLst>
                  <a:path w="314" h="330">
                    <a:moveTo>
                      <a:pt x="85" y="294"/>
                    </a:moveTo>
                    <a:cubicBezTo>
                      <a:pt x="52" y="294"/>
                      <a:pt x="21" y="307"/>
                      <a:pt x="0" y="330"/>
                    </a:cubicBezTo>
                    <a:cubicBezTo>
                      <a:pt x="19" y="162"/>
                      <a:pt x="149" y="27"/>
                      <a:pt x="314" y="0"/>
                    </a:cubicBezTo>
                    <a:cubicBezTo>
                      <a:pt x="176" y="99"/>
                      <a:pt x="167" y="274"/>
                      <a:pt x="167" y="327"/>
                    </a:cubicBezTo>
                    <a:cubicBezTo>
                      <a:pt x="146" y="306"/>
                      <a:pt x="116" y="294"/>
                      <a:pt x="85" y="294"/>
                    </a:cubicBezTo>
                    <a:close/>
                    <a:moveTo>
                      <a:pt x="85" y="294"/>
                    </a:moveTo>
                    <a:cubicBezTo>
                      <a:pt x="85" y="294"/>
                      <a:pt x="85" y="294"/>
                      <a:pt x="85" y="294"/>
                    </a:cubicBezTo>
                  </a:path>
                </a:pathLst>
              </a:custGeom>
              <a:solidFill>
                <a:srgbClr val="0070C0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914255">
                  <a:defRPr/>
                </a:pPr>
                <a:endParaRPr lang="en-US" sz="1707" dirty="0">
                  <a:latin typeface="微软雅黑" panose="020B0503020204020204" pitchFamily="34" charset="-122"/>
                  <a:ea typeface="微软雅黑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885929" y="1916680"/>
                <a:ext cx="636419" cy="1238610"/>
              </a:xfrm>
              <a:custGeom>
                <a:avLst/>
                <a:gdLst/>
                <a:ahLst/>
                <a:cxnLst>
                  <a:cxn ang="0">
                    <a:pos x="84" y="293"/>
                  </a:cxn>
                  <a:cxn ang="0">
                    <a:pos x="1" y="327"/>
                  </a:cxn>
                  <a:cxn ang="0">
                    <a:pos x="169" y="0"/>
                  </a:cxn>
                  <a:cxn ang="0">
                    <a:pos x="169" y="329"/>
                  </a:cxn>
                  <a:cxn ang="0">
                    <a:pos x="84" y="293"/>
                  </a:cxn>
                  <a:cxn ang="0">
                    <a:pos x="84" y="293"/>
                  </a:cxn>
                  <a:cxn ang="0">
                    <a:pos x="84" y="293"/>
                  </a:cxn>
                </a:cxnLst>
                <a:rect l="0" t="0" r="r" b="b"/>
                <a:pathLst>
                  <a:path w="169" h="329">
                    <a:moveTo>
                      <a:pt x="84" y="293"/>
                    </a:moveTo>
                    <a:cubicBezTo>
                      <a:pt x="52" y="293"/>
                      <a:pt x="22" y="306"/>
                      <a:pt x="1" y="327"/>
                    </a:cubicBezTo>
                    <a:cubicBezTo>
                      <a:pt x="0" y="276"/>
                      <a:pt x="8" y="87"/>
                      <a:pt x="169" y="0"/>
                    </a:cubicBezTo>
                    <a:cubicBezTo>
                      <a:pt x="169" y="329"/>
                      <a:pt x="169" y="329"/>
                      <a:pt x="169" y="329"/>
                    </a:cubicBezTo>
                    <a:cubicBezTo>
                      <a:pt x="147" y="306"/>
                      <a:pt x="117" y="293"/>
                      <a:pt x="84" y="293"/>
                    </a:cubicBezTo>
                    <a:close/>
                    <a:moveTo>
                      <a:pt x="84" y="293"/>
                    </a:moveTo>
                    <a:cubicBezTo>
                      <a:pt x="84" y="293"/>
                      <a:pt x="84" y="293"/>
                      <a:pt x="84" y="293"/>
                    </a:cubicBezTo>
                  </a:path>
                </a:pathLst>
              </a:custGeom>
              <a:solidFill>
                <a:srgbClr val="0070C0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914255">
                  <a:defRPr/>
                </a:pPr>
                <a:endParaRPr lang="en-US" sz="1707" dirty="0">
                  <a:latin typeface="微软雅黑" panose="020B0503020204020204" pitchFamily="34" charset="-122"/>
                  <a:ea typeface="微软雅黑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21397" y="1916680"/>
                <a:ext cx="635281" cy="1238610"/>
              </a:xfrm>
              <a:custGeom>
                <a:avLst/>
                <a:gdLst/>
                <a:ahLst/>
                <a:cxnLst>
                  <a:cxn ang="0">
                    <a:pos x="85" y="293"/>
                  </a:cxn>
                  <a:cxn ang="0">
                    <a:pos x="0" y="329"/>
                  </a:cxn>
                  <a:cxn ang="0">
                    <a:pos x="0" y="0"/>
                  </a:cxn>
                  <a:cxn ang="0">
                    <a:pos x="168" y="327"/>
                  </a:cxn>
                  <a:cxn ang="0">
                    <a:pos x="85" y="293"/>
                  </a:cxn>
                  <a:cxn ang="0">
                    <a:pos x="85" y="293"/>
                  </a:cxn>
                  <a:cxn ang="0">
                    <a:pos x="85" y="293"/>
                  </a:cxn>
                </a:cxnLst>
                <a:rect l="0" t="0" r="r" b="b"/>
                <a:pathLst>
                  <a:path w="169" h="329">
                    <a:moveTo>
                      <a:pt x="85" y="293"/>
                    </a:moveTo>
                    <a:cubicBezTo>
                      <a:pt x="52" y="293"/>
                      <a:pt x="22" y="306"/>
                      <a:pt x="0" y="32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1" y="87"/>
                      <a:pt x="169" y="276"/>
                      <a:pt x="168" y="327"/>
                    </a:cubicBezTo>
                    <a:cubicBezTo>
                      <a:pt x="146" y="306"/>
                      <a:pt x="116" y="293"/>
                      <a:pt x="85" y="293"/>
                    </a:cubicBezTo>
                    <a:close/>
                    <a:moveTo>
                      <a:pt x="85" y="293"/>
                    </a:moveTo>
                    <a:cubicBezTo>
                      <a:pt x="85" y="293"/>
                      <a:pt x="85" y="293"/>
                      <a:pt x="85" y="293"/>
                    </a:cubicBezTo>
                  </a:path>
                </a:pathLst>
              </a:custGeom>
              <a:solidFill>
                <a:srgbClr val="0070C0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914255">
                  <a:defRPr/>
                </a:pPr>
                <a:endParaRPr lang="en-US" sz="1707" dirty="0">
                  <a:latin typeface="微软雅黑" panose="020B0503020204020204" pitchFamily="34" charset="-122"/>
                  <a:ea typeface="微软雅黑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797864" y="1912126"/>
                <a:ext cx="1188589" cy="1251133"/>
              </a:xfrm>
              <a:custGeom>
                <a:avLst/>
                <a:gdLst/>
                <a:ahLst/>
                <a:cxnLst>
                  <a:cxn ang="0">
                    <a:pos x="229" y="294"/>
                  </a:cxn>
                  <a:cxn ang="0">
                    <a:pos x="147" y="327"/>
                  </a:cxn>
                  <a:cxn ang="0">
                    <a:pos x="0" y="0"/>
                  </a:cxn>
                  <a:cxn ang="0">
                    <a:pos x="316" y="332"/>
                  </a:cxn>
                  <a:cxn ang="0">
                    <a:pos x="229" y="294"/>
                  </a:cxn>
                  <a:cxn ang="0">
                    <a:pos x="229" y="294"/>
                  </a:cxn>
                  <a:cxn ang="0">
                    <a:pos x="229" y="294"/>
                  </a:cxn>
                </a:cxnLst>
                <a:rect l="0" t="0" r="r" b="b"/>
                <a:pathLst>
                  <a:path w="316" h="332">
                    <a:moveTo>
                      <a:pt x="229" y="294"/>
                    </a:moveTo>
                    <a:cubicBezTo>
                      <a:pt x="198" y="294"/>
                      <a:pt x="169" y="306"/>
                      <a:pt x="147" y="327"/>
                    </a:cubicBezTo>
                    <a:cubicBezTo>
                      <a:pt x="148" y="274"/>
                      <a:pt x="138" y="99"/>
                      <a:pt x="0" y="0"/>
                    </a:cubicBezTo>
                    <a:cubicBezTo>
                      <a:pt x="167" y="26"/>
                      <a:pt x="298" y="162"/>
                      <a:pt x="316" y="332"/>
                    </a:cubicBezTo>
                    <a:cubicBezTo>
                      <a:pt x="295" y="308"/>
                      <a:pt x="263" y="294"/>
                      <a:pt x="229" y="294"/>
                    </a:cubicBezTo>
                    <a:close/>
                    <a:moveTo>
                      <a:pt x="229" y="294"/>
                    </a:moveTo>
                    <a:cubicBezTo>
                      <a:pt x="229" y="294"/>
                      <a:pt x="229" y="294"/>
                      <a:pt x="229" y="294"/>
                    </a:cubicBezTo>
                  </a:path>
                </a:pathLst>
              </a:custGeom>
              <a:solidFill>
                <a:srgbClr val="0070C0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914255">
                  <a:defRPr/>
                </a:pPr>
                <a:endParaRPr lang="en-US" sz="1707" dirty="0">
                  <a:latin typeface="微软雅黑" panose="020B0503020204020204" pitchFamily="34" charset="-122"/>
                  <a:ea typeface="微软雅黑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522348" y="3336300"/>
                <a:ext cx="494107" cy="1050769"/>
              </a:xfrm>
              <a:custGeom>
                <a:avLst/>
                <a:gdLst/>
                <a:ahLst/>
                <a:cxnLst>
                  <a:cxn ang="0">
                    <a:pos x="13" y="7"/>
                  </a:cxn>
                  <a:cxn ang="0">
                    <a:pos x="0" y="0"/>
                  </a:cxn>
                  <a:cxn ang="0">
                    <a:pos x="0" y="214"/>
                  </a:cxn>
                  <a:cxn ang="0">
                    <a:pos x="2" y="219"/>
                  </a:cxn>
                  <a:cxn ang="0">
                    <a:pos x="66" y="279"/>
                  </a:cxn>
                  <a:cxn ang="0">
                    <a:pos x="131" y="214"/>
                  </a:cxn>
                  <a:cxn ang="0">
                    <a:pos x="118" y="201"/>
                  </a:cxn>
                  <a:cxn ang="0">
                    <a:pos x="105" y="214"/>
                  </a:cxn>
                  <a:cxn ang="0">
                    <a:pos x="66" y="253"/>
                  </a:cxn>
                  <a:cxn ang="0">
                    <a:pos x="27" y="214"/>
                  </a:cxn>
                  <a:cxn ang="0">
                    <a:pos x="26" y="211"/>
                  </a:cxn>
                  <a:cxn ang="0">
                    <a:pos x="26" y="0"/>
                  </a:cxn>
                  <a:cxn ang="0">
                    <a:pos x="13" y="7"/>
                  </a:cxn>
                  <a:cxn ang="0">
                    <a:pos x="13" y="7"/>
                  </a:cxn>
                  <a:cxn ang="0">
                    <a:pos x="13" y="7"/>
                  </a:cxn>
                </a:cxnLst>
                <a:rect l="0" t="0" r="r" b="b"/>
                <a:pathLst>
                  <a:path w="131" h="279">
                    <a:moveTo>
                      <a:pt x="13" y="7"/>
                    </a:moveTo>
                    <a:cubicBezTo>
                      <a:pt x="8" y="7"/>
                      <a:pt x="3" y="4"/>
                      <a:pt x="0" y="0"/>
                    </a:cubicBezTo>
                    <a:cubicBezTo>
                      <a:pt x="0" y="214"/>
                      <a:pt x="0" y="214"/>
                      <a:pt x="0" y="214"/>
                    </a:cubicBezTo>
                    <a:cubicBezTo>
                      <a:pt x="0" y="216"/>
                      <a:pt x="1" y="218"/>
                      <a:pt x="2" y="219"/>
                    </a:cubicBezTo>
                    <a:cubicBezTo>
                      <a:pt x="4" y="253"/>
                      <a:pt x="32" y="279"/>
                      <a:pt x="66" y="279"/>
                    </a:cubicBezTo>
                    <a:cubicBezTo>
                      <a:pt x="102" y="279"/>
                      <a:pt x="131" y="250"/>
                      <a:pt x="131" y="214"/>
                    </a:cubicBezTo>
                    <a:cubicBezTo>
                      <a:pt x="131" y="207"/>
                      <a:pt x="126" y="201"/>
                      <a:pt x="118" y="201"/>
                    </a:cubicBezTo>
                    <a:cubicBezTo>
                      <a:pt x="111" y="201"/>
                      <a:pt x="105" y="207"/>
                      <a:pt x="105" y="214"/>
                    </a:cubicBezTo>
                    <a:cubicBezTo>
                      <a:pt x="105" y="236"/>
                      <a:pt x="88" y="253"/>
                      <a:pt x="66" y="253"/>
                    </a:cubicBezTo>
                    <a:cubicBezTo>
                      <a:pt x="45" y="253"/>
                      <a:pt x="27" y="236"/>
                      <a:pt x="27" y="214"/>
                    </a:cubicBezTo>
                    <a:cubicBezTo>
                      <a:pt x="27" y="213"/>
                      <a:pt x="27" y="212"/>
                      <a:pt x="26" y="21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4" y="4"/>
                      <a:pt x="19" y="7"/>
                      <a:pt x="13" y="7"/>
                    </a:cubicBezTo>
                    <a:close/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</a:path>
                </a:pathLst>
              </a:custGeom>
              <a:solidFill>
                <a:srgbClr val="0070C0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914255">
                  <a:defRPr/>
                </a:pPr>
                <a:endParaRPr lang="en-US" sz="1707" dirty="0">
                  <a:latin typeface="微软雅黑" panose="020B0503020204020204" pitchFamily="34" charset="-122"/>
                  <a:ea typeface="微软雅黑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522348" y="1634350"/>
                <a:ext cx="99049" cy="198086"/>
              </a:xfrm>
              <a:custGeom>
                <a:avLst/>
                <a:gdLst/>
                <a:ahLst/>
                <a:cxnLst>
                  <a:cxn ang="0">
                    <a:pos x="26" y="52"/>
                  </a:cxn>
                  <a:cxn ang="0">
                    <a:pos x="26" y="13"/>
                  </a:cxn>
                  <a:cxn ang="0">
                    <a:pos x="13" y="0"/>
                  </a:cxn>
                  <a:cxn ang="0">
                    <a:pos x="0" y="13"/>
                  </a:cxn>
                  <a:cxn ang="0">
                    <a:pos x="0" y="52"/>
                  </a:cxn>
                  <a:cxn ang="0">
                    <a:pos x="0" y="53"/>
                  </a:cxn>
                  <a:cxn ang="0">
                    <a:pos x="26" y="53"/>
                  </a:cxn>
                  <a:cxn ang="0">
                    <a:pos x="26" y="52"/>
                  </a:cxn>
                  <a:cxn ang="0">
                    <a:pos x="26" y="52"/>
                  </a:cxn>
                  <a:cxn ang="0">
                    <a:pos x="26" y="52"/>
                  </a:cxn>
                </a:cxnLst>
                <a:rect l="0" t="0" r="r" b="b"/>
                <a:pathLst>
                  <a:path w="26" h="53">
                    <a:moveTo>
                      <a:pt x="26" y="52"/>
                    </a:move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3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6" y="52"/>
                      <a:pt x="26" y="52"/>
                      <a:pt x="26" y="52"/>
                    </a:cubicBezTo>
                    <a:close/>
                    <a:moveTo>
                      <a:pt x="26" y="52"/>
                    </a:moveTo>
                    <a:cubicBezTo>
                      <a:pt x="26" y="52"/>
                      <a:pt x="26" y="52"/>
                      <a:pt x="26" y="52"/>
                    </a:cubicBezTo>
                  </a:path>
                </a:pathLst>
              </a:custGeom>
              <a:solidFill>
                <a:srgbClr val="0070C0"/>
              </a:solidFill>
              <a:ln w="9525">
                <a:noFill/>
                <a:round/>
                <a:headEnd/>
                <a:tailEnd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txBody>
              <a:bodyPr/>
              <a:lstStyle/>
              <a:p>
                <a:pPr defTabSz="914255">
                  <a:defRPr/>
                </a:pPr>
                <a:endParaRPr lang="en-US" sz="1707" dirty="0">
                  <a:latin typeface="微软雅黑" panose="020B0503020204020204" pitchFamily="34" charset="-122"/>
                  <a:ea typeface="微软雅黑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8684" y="3131690"/>
              <a:ext cx="376996" cy="269235"/>
            </a:xfrm>
            <a:custGeom>
              <a:avLst/>
              <a:gdLst>
                <a:gd name="T0" fmla="*/ 3289953 w 21600"/>
                <a:gd name="T1" fmla="*/ 1677957 h 21600"/>
                <a:gd name="T2" fmla="*/ 3289953 w 21600"/>
                <a:gd name="T3" fmla="*/ 1677957 h 21600"/>
                <a:gd name="T4" fmla="*/ 3289953 w 21600"/>
                <a:gd name="T5" fmla="*/ 1677957 h 21600"/>
                <a:gd name="T6" fmla="*/ 3289953 w 21600"/>
                <a:gd name="T7" fmla="*/ 1677957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20056" y="17282"/>
                  </a:moveTo>
                  <a:lnTo>
                    <a:pt x="1544" y="17282"/>
                  </a:lnTo>
                  <a:cubicBezTo>
                    <a:pt x="691" y="17282"/>
                    <a:pt x="0" y="18250"/>
                    <a:pt x="0" y="19441"/>
                  </a:cubicBezTo>
                  <a:cubicBezTo>
                    <a:pt x="0" y="20638"/>
                    <a:pt x="691" y="21600"/>
                    <a:pt x="1544" y="21600"/>
                  </a:cubicBezTo>
                  <a:lnTo>
                    <a:pt x="20056" y="21600"/>
                  </a:lnTo>
                  <a:cubicBezTo>
                    <a:pt x="20909" y="21600"/>
                    <a:pt x="21600" y="20638"/>
                    <a:pt x="21600" y="19441"/>
                  </a:cubicBezTo>
                  <a:cubicBezTo>
                    <a:pt x="21600" y="18250"/>
                    <a:pt x="20909" y="17282"/>
                    <a:pt x="20056" y="17282"/>
                  </a:cubicBezTo>
                  <a:close/>
                  <a:moveTo>
                    <a:pt x="1544" y="4321"/>
                  </a:moveTo>
                  <a:lnTo>
                    <a:pt x="20056" y="4321"/>
                  </a:lnTo>
                  <a:cubicBezTo>
                    <a:pt x="20909" y="4321"/>
                    <a:pt x="21600" y="3353"/>
                    <a:pt x="21600" y="2159"/>
                  </a:cubicBezTo>
                  <a:cubicBezTo>
                    <a:pt x="21600" y="965"/>
                    <a:pt x="20909" y="0"/>
                    <a:pt x="20056" y="0"/>
                  </a:cubicBezTo>
                  <a:lnTo>
                    <a:pt x="1544" y="0"/>
                  </a:lnTo>
                  <a:cubicBezTo>
                    <a:pt x="691" y="0"/>
                    <a:pt x="0" y="965"/>
                    <a:pt x="0" y="2159"/>
                  </a:cubicBezTo>
                  <a:cubicBezTo>
                    <a:pt x="0" y="3353"/>
                    <a:pt x="691" y="4321"/>
                    <a:pt x="1544" y="4321"/>
                  </a:cubicBezTo>
                  <a:close/>
                  <a:moveTo>
                    <a:pt x="20056" y="8640"/>
                  </a:moveTo>
                  <a:lnTo>
                    <a:pt x="1544" y="8640"/>
                  </a:lnTo>
                  <a:cubicBezTo>
                    <a:pt x="691" y="8640"/>
                    <a:pt x="0" y="9608"/>
                    <a:pt x="0" y="10799"/>
                  </a:cubicBezTo>
                  <a:cubicBezTo>
                    <a:pt x="0" y="11996"/>
                    <a:pt x="691" y="12958"/>
                    <a:pt x="1544" y="12958"/>
                  </a:cubicBezTo>
                  <a:lnTo>
                    <a:pt x="20056" y="12958"/>
                  </a:lnTo>
                  <a:cubicBezTo>
                    <a:pt x="20909" y="12958"/>
                    <a:pt x="21600" y="11996"/>
                    <a:pt x="21600" y="10799"/>
                  </a:cubicBezTo>
                  <a:cubicBezTo>
                    <a:pt x="21600" y="9608"/>
                    <a:pt x="20909" y="8640"/>
                    <a:pt x="20056" y="86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38096" tIns="38096" rIns="38096" bIns="38096" anchor="ctr"/>
            <a:lstStyle/>
            <a:p>
              <a:endParaRPr lang="zh-CN" altLang="en-US" sz="1707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77986" y="3065772"/>
              <a:ext cx="320256" cy="360553"/>
            </a:xfrm>
            <a:custGeom>
              <a:avLst/>
              <a:gdLst>
                <a:gd name="T0" fmla="*/ 300480192 w 320"/>
                <a:gd name="T1" fmla="*/ 0 h 360"/>
                <a:gd name="T2" fmla="*/ 256409964 w 320"/>
                <a:gd name="T3" fmla="*/ 0 h 360"/>
                <a:gd name="T4" fmla="*/ 240384154 w 320"/>
                <a:gd name="T5" fmla="*/ 20061770 h 360"/>
                <a:gd name="T6" fmla="*/ 240384154 w 320"/>
                <a:gd name="T7" fmla="*/ 361106849 h 360"/>
                <a:gd name="T8" fmla="*/ 320512205 w 320"/>
                <a:gd name="T9" fmla="*/ 361106849 h 360"/>
                <a:gd name="T10" fmla="*/ 320512205 w 320"/>
                <a:gd name="T11" fmla="*/ 20061770 h 360"/>
                <a:gd name="T12" fmla="*/ 300480192 w 320"/>
                <a:gd name="T13" fmla="*/ 0 h 360"/>
                <a:gd name="T14" fmla="*/ 180288115 w 320"/>
                <a:gd name="T15" fmla="*/ 120368616 h 360"/>
                <a:gd name="T16" fmla="*/ 136217887 w 320"/>
                <a:gd name="T17" fmla="*/ 120368616 h 360"/>
                <a:gd name="T18" fmla="*/ 120192077 w 320"/>
                <a:gd name="T19" fmla="*/ 140430386 h 360"/>
                <a:gd name="T20" fmla="*/ 120192077 w 320"/>
                <a:gd name="T21" fmla="*/ 361106849 h 360"/>
                <a:gd name="T22" fmla="*/ 200320128 w 320"/>
                <a:gd name="T23" fmla="*/ 361106849 h 360"/>
                <a:gd name="T24" fmla="*/ 200320128 w 320"/>
                <a:gd name="T25" fmla="*/ 140430386 h 360"/>
                <a:gd name="T26" fmla="*/ 180288115 w 320"/>
                <a:gd name="T27" fmla="*/ 120368616 h 360"/>
                <a:gd name="T28" fmla="*/ 60096038 w 320"/>
                <a:gd name="T29" fmla="*/ 240738233 h 360"/>
                <a:gd name="T30" fmla="*/ 16025810 w 320"/>
                <a:gd name="T31" fmla="*/ 240738233 h 360"/>
                <a:gd name="T32" fmla="*/ 0 w 320"/>
                <a:gd name="T33" fmla="*/ 260799002 h 360"/>
                <a:gd name="T34" fmla="*/ 0 w 320"/>
                <a:gd name="T35" fmla="*/ 361106849 h 360"/>
                <a:gd name="T36" fmla="*/ 80128051 w 320"/>
                <a:gd name="T37" fmla="*/ 361106849 h 360"/>
                <a:gd name="T38" fmla="*/ 80128051 w 320"/>
                <a:gd name="T39" fmla="*/ 260799002 h 360"/>
                <a:gd name="T40" fmla="*/ 60096038 w 320"/>
                <a:gd name="T41" fmla="*/ 240738233 h 36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320" h="360">
                  <a:moveTo>
                    <a:pt x="300" y="0"/>
                  </a:moveTo>
                  <a:cubicBezTo>
                    <a:pt x="256" y="0"/>
                    <a:pt x="256" y="0"/>
                    <a:pt x="256" y="0"/>
                  </a:cubicBezTo>
                  <a:cubicBezTo>
                    <a:pt x="245" y="0"/>
                    <a:pt x="240" y="9"/>
                    <a:pt x="240" y="2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320" y="360"/>
                    <a:pt x="320" y="360"/>
                    <a:pt x="320" y="36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20" y="9"/>
                    <a:pt x="311" y="0"/>
                    <a:pt x="300" y="0"/>
                  </a:cubicBezTo>
                  <a:close/>
                  <a:moveTo>
                    <a:pt x="180" y="120"/>
                  </a:moveTo>
                  <a:cubicBezTo>
                    <a:pt x="136" y="120"/>
                    <a:pt x="136" y="120"/>
                    <a:pt x="136" y="120"/>
                  </a:cubicBezTo>
                  <a:cubicBezTo>
                    <a:pt x="125" y="120"/>
                    <a:pt x="120" y="129"/>
                    <a:pt x="120" y="140"/>
                  </a:cubicBezTo>
                  <a:cubicBezTo>
                    <a:pt x="120" y="360"/>
                    <a:pt x="120" y="360"/>
                    <a:pt x="120" y="360"/>
                  </a:cubicBezTo>
                  <a:cubicBezTo>
                    <a:pt x="200" y="360"/>
                    <a:pt x="200" y="360"/>
                    <a:pt x="200" y="360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29"/>
                    <a:pt x="191" y="120"/>
                    <a:pt x="180" y="120"/>
                  </a:cubicBezTo>
                  <a:close/>
                  <a:moveTo>
                    <a:pt x="60" y="240"/>
                  </a:moveTo>
                  <a:cubicBezTo>
                    <a:pt x="16" y="240"/>
                    <a:pt x="16" y="240"/>
                    <a:pt x="16" y="240"/>
                  </a:cubicBezTo>
                  <a:cubicBezTo>
                    <a:pt x="5" y="240"/>
                    <a:pt x="0" y="249"/>
                    <a:pt x="0" y="260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80" y="360"/>
                    <a:pt x="80" y="360"/>
                    <a:pt x="80" y="360"/>
                  </a:cubicBezTo>
                  <a:cubicBezTo>
                    <a:pt x="80" y="260"/>
                    <a:pt x="80" y="260"/>
                    <a:pt x="80" y="260"/>
                  </a:cubicBezTo>
                  <a:cubicBezTo>
                    <a:pt x="80" y="249"/>
                    <a:pt x="71" y="240"/>
                    <a:pt x="6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707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31218" y="3128517"/>
              <a:ext cx="396184" cy="336517"/>
            </a:xfrm>
            <a:custGeom>
              <a:avLst/>
              <a:gdLst>
                <a:gd name="T0" fmla="*/ 3633374 w 21600"/>
                <a:gd name="T1" fmla="*/ 2621390 h 21600"/>
                <a:gd name="T2" fmla="*/ 3633374 w 21600"/>
                <a:gd name="T3" fmla="*/ 2621390 h 21600"/>
                <a:gd name="T4" fmla="*/ 3633374 w 21600"/>
                <a:gd name="T5" fmla="*/ 2621390 h 21600"/>
                <a:gd name="T6" fmla="*/ 3633374 w 21600"/>
                <a:gd name="T7" fmla="*/ 2621390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17064" y="14989"/>
                  </a:moveTo>
                  <a:lnTo>
                    <a:pt x="16300" y="14989"/>
                  </a:lnTo>
                  <a:cubicBezTo>
                    <a:pt x="14781" y="14989"/>
                    <a:pt x="13615" y="14098"/>
                    <a:pt x="12532" y="12778"/>
                  </a:cubicBezTo>
                  <a:cubicBezTo>
                    <a:pt x="12422" y="12943"/>
                    <a:pt x="12313" y="13112"/>
                    <a:pt x="12204" y="13283"/>
                  </a:cubicBezTo>
                  <a:cubicBezTo>
                    <a:pt x="11728" y="14021"/>
                    <a:pt x="11216" y="14811"/>
                    <a:pt x="10650" y="15592"/>
                  </a:cubicBezTo>
                  <a:cubicBezTo>
                    <a:pt x="12115" y="17276"/>
                    <a:pt x="13891" y="18547"/>
                    <a:pt x="16300" y="18547"/>
                  </a:cubicBezTo>
                  <a:lnTo>
                    <a:pt x="17064" y="18547"/>
                  </a:lnTo>
                  <a:lnTo>
                    <a:pt x="17064" y="21600"/>
                  </a:lnTo>
                  <a:lnTo>
                    <a:pt x="21600" y="17022"/>
                  </a:lnTo>
                  <a:lnTo>
                    <a:pt x="17064" y="12444"/>
                  </a:lnTo>
                  <a:cubicBezTo>
                    <a:pt x="17064" y="12444"/>
                    <a:pt x="17064" y="14989"/>
                    <a:pt x="17064" y="14989"/>
                  </a:cubicBezTo>
                  <a:close/>
                  <a:moveTo>
                    <a:pt x="5844" y="8840"/>
                  </a:moveTo>
                  <a:cubicBezTo>
                    <a:pt x="6014" y="8580"/>
                    <a:pt x="6185" y="8316"/>
                    <a:pt x="6358" y="8047"/>
                  </a:cubicBezTo>
                  <a:cubicBezTo>
                    <a:pt x="6781" y="7394"/>
                    <a:pt x="7227" y="6705"/>
                    <a:pt x="7709" y="6019"/>
                  </a:cubicBezTo>
                  <a:cubicBezTo>
                    <a:pt x="6284" y="4449"/>
                    <a:pt x="4562" y="3290"/>
                    <a:pt x="2260" y="3290"/>
                  </a:cubicBezTo>
                  <a:lnTo>
                    <a:pt x="0" y="3290"/>
                  </a:lnTo>
                  <a:lnTo>
                    <a:pt x="0" y="6850"/>
                  </a:lnTo>
                  <a:lnTo>
                    <a:pt x="2260" y="6850"/>
                  </a:lnTo>
                  <a:cubicBezTo>
                    <a:pt x="3693" y="6850"/>
                    <a:pt x="4812" y="7643"/>
                    <a:pt x="5844" y="8840"/>
                  </a:cubicBezTo>
                  <a:close/>
                  <a:moveTo>
                    <a:pt x="16300" y="6596"/>
                  </a:moveTo>
                  <a:lnTo>
                    <a:pt x="17064" y="6596"/>
                  </a:lnTo>
                  <a:lnTo>
                    <a:pt x="17064" y="9155"/>
                  </a:lnTo>
                  <a:lnTo>
                    <a:pt x="21600" y="4578"/>
                  </a:lnTo>
                  <a:lnTo>
                    <a:pt x="17064" y="0"/>
                  </a:lnTo>
                  <a:lnTo>
                    <a:pt x="17064" y="3036"/>
                  </a:lnTo>
                  <a:lnTo>
                    <a:pt x="16300" y="3036"/>
                  </a:lnTo>
                  <a:cubicBezTo>
                    <a:pt x="12312" y="3036"/>
                    <a:pt x="10062" y="6516"/>
                    <a:pt x="8077" y="9587"/>
                  </a:cubicBezTo>
                  <a:cubicBezTo>
                    <a:pt x="6293" y="12349"/>
                    <a:pt x="4752" y="14735"/>
                    <a:pt x="2260" y="14735"/>
                  </a:cubicBezTo>
                  <a:lnTo>
                    <a:pt x="0" y="14735"/>
                  </a:lnTo>
                  <a:lnTo>
                    <a:pt x="0" y="18293"/>
                  </a:lnTo>
                  <a:lnTo>
                    <a:pt x="2260" y="18293"/>
                  </a:lnTo>
                  <a:cubicBezTo>
                    <a:pt x="6250" y="18293"/>
                    <a:pt x="8500" y="14814"/>
                    <a:pt x="10485" y="11743"/>
                  </a:cubicBezTo>
                  <a:cubicBezTo>
                    <a:pt x="12269" y="8981"/>
                    <a:pt x="13810" y="6596"/>
                    <a:pt x="16300" y="65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38096" tIns="38096" rIns="38096" bIns="38096" anchor="ctr"/>
            <a:lstStyle/>
            <a:p>
              <a:endParaRPr lang="zh-CN" altLang="en-US" sz="1707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66129" y="3116104"/>
              <a:ext cx="361315" cy="361342"/>
            </a:xfrm>
            <a:custGeom>
              <a:avLst/>
              <a:gdLst>
                <a:gd name="T0" fmla="*/ 3021965 w 21600"/>
                <a:gd name="T1" fmla="*/ 3022408 h 21600"/>
                <a:gd name="T2" fmla="*/ 3021965 w 21600"/>
                <a:gd name="T3" fmla="*/ 3022408 h 21600"/>
                <a:gd name="T4" fmla="*/ 3021965 w 21600"/>
                <a:gd name="T5" fmla="*/ 3022408 h 21600"/>
                <a:gd name="T6" fmla="*/ 3021965 w 21600"/>
                <a:gd name="T7" fmla="*/ 3022408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11679" y="19547"/>
                  </a:moveTo>
                  <a:lnTo>
                    <a:pt x="11679" y="14693"/>
                  </a:lnTo>
                  <a:lnTo>
                    <a:pt x="9921" y="14693"/>
                  </a:lnTo>
                  <a:lnTo>
                    <a:pt x="9921" y="19547"/>
                  </a:lnTo>
                  <a:cubicBezTo>
                    <a:pt x="5768" y="19134"/>
                    <a:pt x="2465" y="15832"/>
                    <a:pt x="2052" y="11679"/>
                  </a:cubicBezTo>
                  <a:lnTo>
                    <a:pt x="6907" y="11679"/>
                  </a:lnTo>
                  <a:lnTo>
                    <a:pt x="6907" y="9921"/>
                  </a:lnTo>
                  <a:lnTo>
                    <a:pt x="2052" y="9921"/>
                  </a:lnTo>
                  <a:cubicBezTo>
                    <a:pt x="2465" y="5768"/>
                    <a:pt x="5768" y="2466"/>
                    <a:pt x="9921" y="2054"/>
                  </a:cubicBezTo>
                  <a:lnTo>
                    <a:pt x="9921" y="6907"/>
                  </a:lnTo>
                  <a:lnTo>
                    <a:pt x="11679" y="6907"/>
                  </a:lnTo>
                  <a:lnTo>
                    <a:pt x="11679" y="2054"/>
                  </a:lnTo>
                  <a:cubicBezTo>
                    <a:pt x="15832" y="2466"/>
                    <a:pt x="19135" y="5768"/>
                    <a:pt x="19548" y="9921"/>
                  </a:cubicBezTo>
                  <a:lnTo>
                    <a:pt x="14693" y="9921"/>
                  </a:lnTo>
                  <a:lnTo>
                    <a:pt x="14693" y="11679"/>
                  </a:lnTo>
                  <a:lnTo>
                    <a:pt x="19548" y="11679"/>
                  </a:lnTo>
                  <a:cubicBezTo>
                    <a:pt x="19135" y="15832"/>
                    <a:pt x="15832" y="19134"/>
                    <a:pt x="11679" y="19547"/>
                  </a:cubicBezTo>
                  <a:close/>
                  <a:moveTo>
                    <a:pt x="10799" y="0"/>
                  </a:moveTo>
                  <a:cubicBezTo>
                    <a:pt x="4835" y="0"/>
                    <a:pt x="0" y="4836"/>
                    <a:pt x="0" y="10800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6"/>
                    <a:pt x="16765" y="0"/>
                    <a:pt x="107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38096" tIns="38096" rIns="38096" bIns="38096" anchor="ctr"/>
            <a:lstStyle/>
            <a:p>
              <a:endParaRPr lang="zh-CN" altLang="en-US" sz="1707"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7" name="出自【趣你的PPT】(微信:qunideppt)：最优质的PPT资源库"/>
          <p:cNvSpPr txBox="1"/>
          <p:nvPr/>
        </p:nvSpPr>
        <p:spPr>
          <a:xfrm>
            <a:off x="8358555" y="2153042"/>
            <a:ext cx="1466804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362636" y="2475043"/>
            <a:ext cx="2643058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596555" y="4652402"/>
            <a:ext cx="1466804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7600636" y="4974403"/>
            <a:ext cx="2643058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3161723" y="4652402"/>
            <a:ext cx="1466804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1985469" y="4974403"/>
            <a:ext cx="2643058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372737" y="2153042"/>
            <a:ext cx="1466804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单击编辑标题</a:t>
            </a:r>
            <a:endParaRPr 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133263" y="2473717"/>
            <a:ext cx="2643058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8388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75165">
                <a:srgbClr val="2789CD">
                  <a:alpha val="84000"/>
                </a:srgbClr>
              </a:gs>
              <a:gs pos="86100">
                <a:srgbClr val="167EC7"/>
              </a:gs>
              <a:gs pos="100000">
                <a:srgbClr val="0070C0">
                  <a:alpha val="90000"/>
                </a:srgbClr>
              </a:gs>
              <a:gs pos="0">
                <a:srgbClr val="9FD5F4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700000">
            <a:off x="4143555" y="1368057"/>
            <a:ext cx="4121887" cy="412188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2700000">
            <a:off x="3926559" y="1368057"/>
            <a:ext cx="4121887" cy="4121887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2700000">
            <a:off x="9445955" y="3163808"/>
            <a:ext cx="530384" cy="53038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2700000">
            <a:off x="2215662" y="3163808"/>
            <a:ext cx="530384" cy="53038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5173818" y="1014756"/>
            <a:ext cx="16273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9600" dirty="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2" name="出自【趣你的PPT】(微信:qunideppt)：最优质的PPT资源库"/>
          <p:cNvCxnSpPr>
            <a:cxnSpLocks/>
          </p:cNvCxnSpPr>
          <p:nvPr/>
        </p:nvCxnSpPr>
        <p:spPr>
          <a:xfrm>
            <a:off x="5408382" y="2712720"/>
            <a:ext cx="1158240" cy="0"/>
          </a:xfrm>
          <a:prstGeom prst="line">
            <a:avLst/>
          </a:prstGeom>
          <a:ln>
            <a:solidFill>
              <a:srgbClr val="002060">
                <a:alpha val="4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 txBox="1"/>
          <p:nvPr/>
        </p:nvSpPr>
        <p:spPr>
          <a:xfrm>
            <a:off x="5074432" y="324433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产品运营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18900000">
            <a:off x="5780598" y="5268262"/>
            <a:ext cx="413808" cy="413808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4581692" y="3829109"/>
            <a:ext cx="281162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PRODUCT OPERATION</a:t>
            </a:r>
            <a:endParaRPr lang="zh-CN" altLang="en-US" sz="3200" dirty="0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781373"/>
      </p:ext>
    </p:extLst>
  </p:cSld>
  <p:clrMapOvr>
    <a:masterClrMapping/>
  </p:clrMapOvr>
</p:sld>
</file>

<file path=ppt/theme/theme1.xml><?xml version="1.0" encoding="utf-8"?>
<a:theme xmlns:a="http://schemas.openxmlformats.org/drawingml/2006/main" name="标准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标准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标准" id="{C676B19F-F4C2-47AD-A4F9-4A3E62BA9F81}" vid="{CFEA67D7-9EBC-4099-A555-04CCCF3437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标准</Template>
  <TotalTime>157</TotalTime>
  <Words>1722</Words>
  <Application>Microsoft Office PowerPoint</Application>
  <PresentationFormat>宽屏</PresentationFormat>
  <Paragraphs>264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9" baseType="lpstr">
      <vt:lpstr>Roboto Light</vt:lpstr>
      <vt:lpstr>Gill Sans</vt:lpstr>
      <vt:lpstr>Georgia</vt:lpstr>
      <vt:lpstr>宋体</vt:lpstr>
      <vt:lpstr>方正姚体</vt:lpstr>
      <vt:lpstr>等线</vt:lpstr>
      <vt:lpstr>Source Sans Pro</vt:lpstr>
      <vt:lpstr>微软雅黑</vt:lpstr>
      <vt:lpstr>Arial</vt:lpstr>
      <vt:lpstr>Open Sans</vt:lpstr>
      <vt:lpstr>标准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江佳剑</dc:creator>
  <cp:lastModifiedBy>chentianping</cp:lastModifiedBy>
  <cp:revision>25</cp:revision>
  <dcterms:created xsi:type="dcterms:W3CDTF">2017-02-16T06:21:21Z</dcterms:created>
  <dcterms:modified xsi:type="dcterms:W3CDTF">2017-03-13T02:54:51Z</dcterms:modified>
</cp:coreProperties>
</file>

<file path=docProps/thumbnail.jpeg>
</file>